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749" r:id="rId13"/>
    <p:sldMasterId id="2147495809" r:id="rId14"/>
    <p:sldMasterId id="2147495833" r:id="rId15"/>
    <p:sldMasterId id="2147495860" r:id="rId16"/>
    <p:sldMasterId id="2147495872" r:id="rId17"/>
    <p:sldMasterId id="2147495896" r:id="rId18"/>
    <p:sldMasterId id="2147495908" r:id="rId19"/>
  </p:sldMasterIdLst>
  <p:notesMasterIdLst>
    <p:notesMasterId r:id="rId68"/>
  </p:notesMasterIdLst>
  <p:sldIdLst>
    <p:sldId id="331" r:id="rId20"/>
    <p:sldId id="330" r:id="rId21"/>
    <p:sldId id="259" r:id="rId22"/>
    <p:sldId id="267" r:id="rId23"/>
    <p:sldId id="265" r:id="rId24"/>
    <p:sldId id="261" r:id="rId25"/>
    <p:sldId id="260" r:id="rId26"/>
    <p:sldId id="268" r:id="rId27"/>
    <p:sldId id="257" r:id="rId28"/>
    <p:sldId id="269" r:id="rId29"/>
    <p:sldId id="3951" r:id="rId30"/>
    <p:sldId id="3952" r:id="rId31"/>
    <p:sldId id="3996" r:id="rId32"/>
    <p:sldId id="3961" r:id="rId33"/>
    <p:sldId id="262" r:id="rId34"/>
    <p:sldId id="263" r:id="rId35"/>
    <p:sldId id="980" r:id="rId36"/>
    <p:sldId id="256" r:id="rId37"/>
    <p:sldId id="3809" r:id="rId38"/>
    <p:sldId id="3946" r:id="rId39"/>
    <p:sldId id="3791" r:id="rId40"/>
    <p:sldId id="3820" r:id="rId41"/>
    <p:sldId id="3821" r:id="rId42"/>
    <p:sldId id="258" r:id="rId43"/>
    <p:sldId id="266" r:id="rId44"/>
    <p:sldId id="3822" r:id="rId45"/>
    <p:sldId id="3823" r:id="rId46"/>
    <p:sldId id="3824" r:id="rId47"/>
    <p:sldId id="3825" r:id="rId48"/>
    <p:sldId id="3826" r:id="rId49"/>
    <p:sldId id="264" r:id="rId50"/>
    <p:sldId id="287" r:id="rId51"/>
    <p:sldId id="4073" r:id="rId52"/>
    <p:sldId id="4219" r:id="rId53"/>
    <p:sldId id="4220" r:id="rId54"/>
    <p:sldId id="3901" r:id="rId55"/>
    <p:sldId id="4174" r:id="rId56"/>
    <p:sldId id="4144" r:id="rId57"/>
    <p:sldId id="4200" r:id="rId58"/>
    <p:sldId id="4122" r:id="rId59"/>
    <p:sldId id="4222" r:id="rId60"/>
    <p:sldId id="4213" r:id="rId61"/>
    <p:sldId id="4106" r:id="rId62"/>
    <p:sldId id="4104" r:id="rId63"/>
    <p:sldId id="4192" r:id="rId64"/>
    <p:sldId id="372" r:id="rId65"/>
    <p:sldId id="3990" r:id="rId66"/>
    <p:sldId id="287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189B53-92DB-4EFC-8342-CDDBAAF77113}" v="2" dt="2025-11-03T13:19:23.9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 Type="http://schemas.openxmlformats.org/officeDocument/2006/relationships/slideMaster" Target="slideMasters/slideMaster7.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09T20:01:28.229"/>
    </inkml:context>
    <inkml:brush xml:id="br0">
      <inkml:brushProperty name="width" value="0.1" units="cm"/>
      <inkml:brushProperty name="height" value="0.1" units="cm"/>
    </inkml:brush>
  </inkml:definitions>
  <inkml:trace contextRef="#ctx0" brushRef="#br0">23370 4754 16383 0 0,'7'0'0'0'0,"9"0"0"0"0,9 0 0 0 0,7 0 0 0 0,5 0 0 0 0,3 0 0 0 0,1 0 0 0 0,9 0 0 0 0,0 0 0 0 0,2 0 0 0 0,-10 5 0 0 0,-13 6 0 0 0,-2 2 0 0 0,-1-2 0 0 0,-3 2 0 0 0,-1-1 0 0 0,5 3 0 0 0,-2 3 0 0 0,0 4 0 0 0,-4 6 0 0 0,10 1 0 0 0,-3-1 0 0 0,-4-1 0 0 0,-8 2 0 0 0,3-1 0 0 0,-4 0 0 0 0,2-5 0 0 0,-1 0 0 0 0,-3 3 0 0 0,-3 5 0 0 0,-6 1 0 0 0,-1-2 0 0 0,-2 2 0 0 0,-1-1 0 0 0,0-2 0 0 0,-1 0 0 0 0,1 5 0 0 0,-2 1 0 0 0,2 1 0 0 0,0-4 0 0 0,0 1 0 0 0,0-3 0 0 0,0 0 0 0 0,0 0 0 0 0,0 2 0 0 0,0 4 0 0 0,0-2 0 0 0,0-1 0 0 0,0 0 0 0 0,0-3 0 0 0,0 0 0 0 0,0 4 0 0 0,0 1 0 0 0,0 0 0 0 0,0-2 0 0 0,0 4 0 0 0,0 0 0 0 0,0 9 0 0 0,0 0 0 0 0,0-1 0 0 0,0 0 0 0 0,0-1 0 0 0,0 0 0 0 0,0 3 0 0 0,0-2 0 0 0,0 2 0 0 0,0-3 0 0 0,0-3 0 0 0,0-5 0 0 0,-7-3 0 0 0,-2 2 0 0 0,0 1 0 0 0,2-2 0 0 0,-12-1 0 0 0,-2-1 0 0 0,-6-2 0 0 0,3-1 0 0 0,-1 0 0 0 0,3 4 0 0 0,-2 2 0 0 0,5-1 0 0 0,-4 0 0 0 0,-3-1 0 0 0,2-3 0 0 0,6 0 0 0 0,-2-1 0 0 0,3-1 0 0 0,-2 1 0 0 0,-12-5 0 0 0,-8-3 0 0 0,4 2 0 0 0,-2-5 0 0 0,10 1 0 0 0,-1 1 0 0 0,-2-3 0 0 0,5 2 0 0 0,-2-4 0 0 0,6 2 0 0 0,-1-4 0 0 0,3 7 0 0 0,-2 0 0 0 0,1 2 0 0 0,-1-5 0 0 0,-4-3 0 0 0,-6-5 0 0 0,-4-4 0 0 0,-3 3 0 0 0,-1-1 0 0 0,6 4 0 0 0,1-1 0 0 0,5-6 0 0 0,9-9 0 0 0,7-13 0 0 0,5-9 0 0 0,10 1 0 0 0,6-1 0 0 0,7 5 0 0 0,0 0 0 0 0,-2 1 0 0 0,-4-2 0 0 0,-4-3 0 0 0,-1 1 0 0 0,-5-3 0 0 0,-1-1 0 0 0,0 10 0 0 0,-1 14 0 0 0,1 10 0 0 0,-2 11 0 0 0,2 7 0 0 0,0 5 0 0 0,0 2 0 0 0,0 1 0 0 0,0 6 0 0 0,0-1 0 0 0,0 1 0 0 0,0-3 0 0 0,7-5 0 0 0,9-9 0 0 0,9-8 0 0 0,7-6 0 0 0,4-4 0 0 0,5-2 0 0 0,-1-1 0 0 0,4 0 0 0 0,-2-1 0 0 0,0 1 0 0 0,0 0 0 0 0,5 0 0 0 0,4 1 0 0 0,-10-4 0 0 0,-1-3 0 0 0,-18 1 0 0 0,-23 1 0 0 0,-22 2 0 0 0,-12 1 0 0 0,-5 0 0 0 0,-6 2 0 0 0,-1 0 0 0 0,1 0 0 0 0,2 5 0 0 0,0 2 0 0 0,2 0 0 0 0,0-2 0 0 0,9-1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Tree>
    <p:extLst>
      <p:ext uri="{BB962C8B-B14F-4D97-AF65-F5344CB8AC3E}">
        <p14:creationId xmlns:p14="http://schemas.microsoft.com/office/powerpoint/2010/main" val="166412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11/3/2025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11/3/2025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11/3/2025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11/3/2025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11/3/2025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11/3/2025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11/3/2025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11/3/2025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11/3/2025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11/3/2025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11/3/2025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11/3/2025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873894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06666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837434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308263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480358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23888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16969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3809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04403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508111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205794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304238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9391093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8197774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1465634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4629792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5909476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669162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4175455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9982160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8411616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11/3/2025</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2364577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37377930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41775708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35405598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35698788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3389616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517744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71293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9644187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8965438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27578591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27944345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11/3/2025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01353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11/3/2025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213437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11/3/2025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235289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11/3/2025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461283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11/3/2025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5342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11/3/2025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529229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11/3/2025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051897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11/3/2025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326949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11/3/2025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055052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11/3/2025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496535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11/3/2025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76258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86869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8030" y="252621"/>
            <a:ext cx="11375939" cy="881780"/>
          </a:xfrm>
        </p:spPr>
        <p:txBody>
          <a:bodyPr lIns="0" tIns="0" rIns="0" bIns="0"/>
          <a:lstStyle>
            <a:lvl1pPr>
              <a:defRPr sz="573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727428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08030" y="252621"/>
            <a:ext cx="11375939" cy="881780"/>
          </a:xfrm>
        </p:spPr>
        <p:txBody>
          <a:bodyPr lIns="0" tIns="0" rIns="0" bIns="0"/>
          <a:lstStyle>
            <a:lvl1pPr>
              <a:defRPr sz="573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12903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08030" y="252621"/>
            <a:ext cx="11375939" cy="881780"/>
          </a:xfrm>
        </p:spPr>
        <p:txBody>
          <a:bodyPr lIns="0" tIns="0" rIns="0" bIns="0"/>
          <a:lstStyle>
            <a:lvl1pPr>
              <a:defRPr sz="573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33415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6685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663304"/>
            <a:ext cx="9144000" cy="1846659"/>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369332"/>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1202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11/3/2025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11/3/2025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11/3/2025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11/3/2025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11/3/2025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11/3/2025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11/3/2025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11/3/2025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11/3/2025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11/3/2025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11/3/2025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11/3/2025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11/3/2025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11/3/2025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11/3/2025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11/3/2025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88.xml"/><Relationship Id="rId7"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4"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11/3/2025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11/3/2025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001570652"/>
      </p:ext>
    </p:extLst>
  </p:cSld>
  <p:clrMap bg1="lt1" tx1="dk1" bg2="lt2" tx2="dk2" accent1="accent1" accent2="accent2" accent3="accent3" accent4="accent4" accent5="accent5" accent6="accent6" hlink="hlink" folHlink="folHlink"/>
  <p:sldLayoutIdLst>
    <p:sldLayoutId id="2147495834" r:id="rId1"/>
    <p:sldLayoutId id="2147495835" r:id="rId2"/>
    <p:sldLayoutId id="2147495836" r:id="rId3"/>
    <p:sldLayoutId id="2147495837" r:id="rId4"/>
    <p:sldLayoutId id="2147495838" r:id="rId5"/>
    <p:sldLayoutId id="2147495839" r:id="rId6"/>
    <p:sldLayoutId id="2147495840" r:id="rId7"/>
    <p:sldLayoutId id="2147495841" r:id="rId8"/>
    <p:sldLayoutId id="2147495842" r:id="rId9"/>
    <p:sldLayoutId id="2147495843" r:id="rId10"/>
    <p:sldLayoutId id="2147495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11/3/2025</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2218005827"/>
      </p:ext>
    </p:extLst>
  </p:cSld>
  <p:clrMap bg1="lt1" tx1="dk1" bg2="lt2" tx2="dk2" accent1="accent1" accent2="accent2" accent3="accent3" accent4="accent4" accent5="accent5" accent6="accent6" hlink="hlink" folHlink="folHlink"/>
  <p:sldLayoutIdLst>
    <p:sldLayoutId id="2147495861" r:id="rId1"/>
    <p:sldLayoutId id="2147495862" r:id="rId2"/>
    <p:sldLayoutId id="2147495863" r:id="rId3"/>
    <p:sldLayoutId id="2147495864" r:id="rId4"/>
    <p:sldLayoutId id="2147495865" r:id="rId5"/>
    <p:sldLayoutId id="2147495866" r:id="rId6"/>
    <p:sldLayoutId id="2147495867" r:id="rId7"/>
    <p:sldLayoutId id="2147495868" r:id="rId8"/>
    <p:sldLayoutId id="2147495869" r:id="rId9"/>
    <p:sldLayoutId id="2147495870" r:id="rId10"/>
    <p:sldLayoutId id="21474958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33171652"/>
      </p:ext>
    </p:extLst>
  </p:cSld>
  <p:clrMap bg1="lt1" tx1="dk1" bg2="lt2" tx2="dk2" accent1="accent1" accent2="accent2" accent3="accent3" accent4="accent4" accent5="accent5" accent6="accent6" hlink="hlink" folHlink="folHlink"/>
  <p:sldLayoutIdLst>
    <p:sldLayoutId id="2147495873" r:id="rId1"/>
    <p:sldLayoutId id="2147495874" r:id="rId2"/>
    <p:sldLayoutId id="2147495875" r:id="rId3"/>
    <p:sldLayoutId id="2147495876" r:id="rId4"/>
    <p:sldLayoutId id="2147495877" r:id="rId5"/>
    <p:sldLayoutId id="2147495878" r:id="rId6"/>
    <p:sldLayoutId id="2147495879" r:id="rId7"/>
    <p:sldLayoutId id="2147495880" r:id="rId8"/>
    <p:sldLayoutId id="2147495881" r:id="rId9"/>
    <p:sldLayoutId id="2147495882" r:id="rId10"/>
    <p:sldLayoutId id="21474958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pattFill prst="pct75">
          <a:fgClr>
            <a:srgbClr val="7030A0"/>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11/3/2025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408480808"/>
      </p:ext>
    </p:extLst>
  </p:cSld>
  <p:clrMap bg1="lt1" tx1="dk1" bg2="lt2" tx2="dk2" accent1="accent1" accent2="accent2" accent3="accent3" accent4="accent4" accent5="accent5" accent6="accent6" hlink="hlink" folHlink="folHlink"/>
  <p:sldLayoutIdLst>
    <p:sldLayoutId id="2147495897" r:id="rId1"/>
    <p:sldLayoutId id="2147495898" r:id="rId2"/>
    <p:sldLayoutId id="2147495899" r:id="rId3"/>
    <p:sldLayoutId id="2147495900" r:id="rId4"/>
    <p:sldLayoutId id="2147495901" r:id="rId5"/>
    <p:sldLayoutId id="2147495902" r:id="rId6"/>
    <p:sldLayoutId id="2147495903" r:id="rId7"/>
    <p:sldLayoutId id="2147495904" r:id="rId8"/>
    <p:sldLayoutId id="2147495905" r:id="rId9"/>
    <p:sldLayoutId id="2147495906" r:id="rId10"/>
    <p:sldLayoutId id="2147495907"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150100" y="0"/>
            <a:ext cx="5042004" cy="4508336"/>
          </a:xfrm>
          <a:custGeom>
            <a:avLst/>
            <a:gdLst/>
            <a:ahLst/>
            <a:cxnLst/>
            <a:rect l="l" t="t" r="r" b="b"/>
            <a:pathLst>
              <a:path w="8314055" h="7434580">
                <a:moveTo>
                  <a:pt x="8313882" y="0"/>
                </a:moveTo>
                <a:lnTo>
                  <a:pt x="0" y="0"/>
                </a:lnTo>
                <a:lnTo>
                  <a:pt x="0" y="7434328"/>
                </a:lnTo>
                <a:lnTo>
                  <a:pt x="8313882" y="7434328"/>
                </a:lnTo>
                <a:lnTo>
                  <a:pt x="8313882" y="0"/>
                </a:lnTo>
                <a:close/>
              </a:path>
            </a:pathLst>
          </a:custGeom>
          <a:solidFill>
            <a:srgbClr val="DA1A32"/>
          </a:solidFill>
        </p:spPr>
        <p:txBody>
          <a:bodyPr wrap="square" lIns="0" tIns="0" rIns="0" bIns="0" rtlCol="0"/>
          <a:lstStyle/>
          <a:p>
            <a:endParaRPr sz="1092"/>
          </a:p>
        </p:txBody>
      </p:sp>
      <p:sp>
        <p:nvSpPr>
          <p:cNvPr id="17" name="bg object 17"/>
          <p:cNvSpPr/>
          <p:nvPr/>
        </p:nvSpPr>
        <p:spPr>
          <a:xfrm>
            <a:off x="7312025" y="161913"/>
            <a:ext cx="4880266" cy="4184497"/>
          </a:xfrm>
          <a:custGeom>
            <a:avLst/>
            <a:gdLst/>
            <a:ahLst/>
            <a:cxnLst/>
            <a:rect l="l" t="t" r="r" b="b"/>
            <a:pathLst>
              <a:path w="8047355" h="6900545">
                <a:moveTo>
                  <a:pt x="0" y="6900313"/>
                </a:moveTo>
                <a:lnTo>
                  <a:pt x="8046875" y="6900313"/>
                </a:lnTo>
              </a:path>
              <a:path w="8047355" h="6900545">
                <a:moveTo>
                  <a:pt x="8046875" y="0"/>
                </a:moveTo>
                <a:lnTo>
                  <a:pt x="0" y="0"/>
                </a:lnTo>
                <a:lnTo>
                  <a:pt x="0" y="6900313"/>
                </a:lnTo>
              </a:path>
            </a:pathLst>
          </a:custGeom>
          <a:ln w="31412">
            <a:solidFill>
              <a:srgbClr val="FFFFFF"/>
            </a:solidFill>
          </a:ln>
        </p:spPr>
        <p:txBody>
          <a:bodyPr wrap="square" lIns="0" tIns="0" rIns="0" bIns="0" rtlCol="0"/>
          <a:lstStyle/>
          <a:p>
            <a:endParaRPr sz="1092"/>
          </a:p>
        </p:txBody>
      </p:sp>
      <p:sp>
        <p:nvSpPr>
          <p:cNvPr id="2" name="Holder 2"/>
          <p:cNvSpPr>
            <a:spLocks noGrp="1"/>
          </p:cNvSpPr>
          <p:nvPr>
            <p:ph type="title"/>
          </p:nvPr>
        </p:nvSpPr>
        <p:spPr>
          <a:xfrm>
            <a:off x="408030" y="252621"/>
            <a:ext cx="11375939" cy="1454244"/>
          </a:xfrm>
          <a:prstGeom prst="rect">
            <a:avLst/>
          </a:prstGeom>
        </p:spPr>
        <p:txBody>
          <a:bodyPr wrap="square" lIns="0" tIns="0" rIns="0" bIns="0">
            <a:spAutoFit/>
          </a:bodyPr>
          <a:lstStyle>
            <a:lvl1pPr>
              <a:defRPr sz="9450" b="1" i="0">
                <a:solidFill>
                  <a:schemeClr val="bg1"/>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7727087" y="6593370"/>
            <a:ext cx="3891735" cy="107273"/>
          </a:xfrm>
          <a:prstGeom prst="rect">
            <a:avLst/>
          </a:prstGeom>
        </p:spPr>
        <p:txBody>
          <a:bodyPr wrap="square" lIns="0" tIns="0" rIns="0" bIns="0">
            <a:spAutoFit/>
          </a:bodyPr>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61317299"/>
      </p:ext>
    </p:extLst>
  </p:cSld>
  <p:clrMap bg1="lt1" tx1="dk1" bg2="lt2" tx2="dk2" accent1="accent1" accent2="accent2" accent3="accent3" accent4="accent4" accent5="accent5" accent6="accent6" hlink="hlink" folHlink="folHlink"/>
  <p:sldLayoutIdLst>
    <p:sldLayoutId id="2147495909" r:id="rId1"/>
    <p:sldLayoutId id="2147495910" r:id="rId2"/>
    <p:sldLayoutId id="2147495911" r:id="rId3"/>
    <p:sldLayoutId id="2147495912" r:id="rId4"/>
    <p:sldLayoutId id="2147495913" r:id="rId5"/>
    <p:sldLayoutId id="2147495914" r:id="rId6"/>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11/3/2025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11/3/2025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11/3/2025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11/3/2025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11/3/2025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11/3/2025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11/3/2025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1.xml"/></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jpe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jpg"/><Relationship Id="rId16" Type="http://schemas.openxmlformats.org/officeDocument/2006/relationships/image" Target="../media/image83.png"/><Relationship Id="rId20" Type="http://schemas.openxmlformats.org/officeDocument/2006/relationships/image" Target="../media/image87.jpg"/><Relationship Id="rId1" Type="http://schemas.openxmlformats.org/officeDocument/2006/relationships/slideLayout" Target="../slideLayouts/slideLayout18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hyperlink" Target="mailto:saran020@somerset.colegia.org" TargetMode="External"/><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91.xml"/><Relationship Id="rId6" Type="http://schemas.openxmlformats.org/officeDocument/2006/relationships/image" Target="../media/image120.png"/><Relationship Id="rId5" Type="http://schemas.openxmlformats.org/officeDocument/2006/relationships/customXml" Target="../ink/ink1.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110.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6.xml"/></Relationships>
</file>

<file path=ppt/slides/_rels/slide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6.xml"/></Relationships>
</file>

<file path=ppt/slides/_rels/slide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6.xml"/></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76.xml"/><Relationship Id="rId5" Type="http://schemas.openxmlformats.org/officeDocument/2006/relationships/image" Target="../media/image115.jpeg"/><Relationship Id="rId4" Type="http://schemas.openxmlformats.org/officeDocument/2006/relationships/image" Target="../media/image114.jpeg"/></Relationships>
</file>

<file path=ppt/slides/_rels/slide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42.xml"/></Relationships>
</file>

<file path=ppt/slides/_rels/slide4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xml"/><Relationship Id="rId1" Type="http://schemas.openxmlformats.org/officeDocument/2006/relationships/slideLayout" Target="../slideLayouts/slideLayout165.xml"/><Relationship Id="rId5" Type="http://schemas.openxmlformats.org/officeDocument/2006/relationships/image" Target="../media/image121.jpe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58377" y="216600"/>
            <a:ext cx="3624883" cy="1641830"/>
          </a:xfrm>
          <a:prstGeom prst="rect">
            <a:avLst/>
          </a:prstGeom>
        </p:spPr>
        <p:txBody>
          <a:bodyPr vert="horz" wrap="square" lIns="0" tIns="153641" rIns="0" bIns="0" rtlCol="0" anchor="t">
            <a:spAutoFit/>
          </a:bodyPr>
          <a:lstStyle/>
          <a:p>
            <a:pPr marL="7701" marR="3081" indent="597234">
              <a:lnSpc>
                <a:spcPts val="5749"/>
              </a:lnSpc>
              <a:spcBef>
                <a:spcPts val="1210"/>
              </a:spcBef>
            </a:pPr>
            <a:r>
              <a:rPr dirty="0">
                <a:latin typeface="Mystical Woods Rough Script"/>
              </a:rPr>
              <a:t>PACK</a:t>
            </a:r>
            <a:r>
              <a:rPr spc="173" dirty="0">
                <a:latin typeface="Mystical Woods Rough Script"/>
              </a:rPr>
              <a:t> </a:t>
            </a:r>
            <a:r>
              <a:rPr spc="403" dirty="0">
                <a:latin typeface="Mystical Woods Rough Script"/>
              </a:rPr>
              <a:t>A </a:t>
            </a:r>
            <a:r>
              <a:rPr spc="406" dirty="0">
                <a:latin typeface="Mystical Woods Rough Script"/>
              </a:rPr>
              <a:t> </a:t>
            </a:r>
            <a:r>
              <a:rPr spc="167" dirty="0">
                <a:latin typeface="Mystical Woods Rough Script"/>
              </a:rPr>
              <a:t>SHO</a:t>
            </a:r>
            <a:r>
              <a:rPr spc="327" dirty="0">
                <a:latin typeface="Mystical Woods Rough Script"/>
              </a:rPr>
              <a:t>E</a:t>
            </a:r>
            <a:r>
              <a:rPr spc="39" dirty="0">
                <a:latin typeface="Mystical Woods Rough Script"/>
              </a:rPr>
              <a:t>B</a:t>
            </a:r>
            <a:r>
              <a:rPr spc="167" dirty="0">
                <a:latin typeface="Mystical Woods Rough Script"/>
              </a:rPr>
              <a:t>O</a:t>
            </a:r>
            <a:r>
              <a:rPr spc="197" dirty="0">
                <a:latin typeface="Mystical Woods Rough Script"/>
              </a:rPr>
              <a:t>X!</a:t>
            </a:r>
            <a:endParaRPr lang="en-US" spc="197" dirty="0">
              <a:latin typeface="Mystical Woods Rough Script"/>
            </a:endParaRPr>
          </a:p>
        </p:txBody>
      </p:sp>
      <p:pic>
        <p:nvPicPr>
          <p:cNvPr id="3" name="object 3"/>
          <p:cNvPicPr/>
          <p:nvPr/>
        </p:nvPicPr>
        <p:blipFill>
          <a:blip r:embed="rId2" cstate="print"/>
          <a:stretch>
            <a:fillRect/>
          </a:stretch>
        </p:blipFill>
        <p:spPr>
          <a:xfrm>
            <a:off x="428" y="0"/>
            <a:ext cx="4431942" cy="4167165"/>
          </a:xfrm>
          <a:prstGeom prst="rect">
            <a:avLst/>
          </a:prstGeom>
        </p:spPr>
      </p:pic>
      <p:grpSp>
        <p:nvGrpSpPr>
          <p:cNvPr id="4" name="object 4"/>
          <p:cNvGrpSpPr/>
          <p:nvPr/>
        </p:nvGrpSpPr>
        <p:grpSpPr>
          <a:xfrm>
            <a:off x="8709103" y="3772126"/>
            <a:ext cx="2063050" cy="1742298"/>
            <a:chOff x="13866038" y="5804639"/>
            <a:chExt cx="4570730" cy="3942715"/>
          </a:xfrm>
        </p:grpSpPr>
        <p:sp>
          <p:nvSpPr>
            <p:cNvPr id="5" name="object 5"/>
            <p:cNvSpPr/>
            <p:nvPr/>
          </p:nvSpPr>
          <p:spPr>
            <a:xfrm>
              <a:off x="13866038" y="5804639"/>
              <a:ext cx="4570730" cy="3942715"/>
            </a:xfrm>
            <a:custGeom>
              <a:avLst/>
              <a:gdLst/>
              <a:ahLst/>
              <a:cxnLst/>
              <a:rect l="l" t="t" r="r" b="b"/>
              <a:pathLst>
                <a:path w="4570730" h="3942715">
                  <a:moveTo>
                    <a:pt x="4570541" y="0"/>
                  </a:moveTo>
                  <a:lnTo>
                    <a:pt x="0" y="0"/>
                  </a:lnTo>
                  <a:lnTo>
                    <a:pt x="0" y="3942288"/>
                  </a:lnTo>
                  <a:lnTo>
                    <a:pt x="4570541" y="3942288"/>
                  </a:lnTo>
                  <a:lnTo>
                    <a:pt x="4570541" y="0"/>
                  </a:lnTo>
                  <a:close/>
                </a:path>
              </a:pathLst>
            </a:custGeom>
            <a:solidFill>
              <a:srgbClr val="000000">
                <a:alpha val="50000"/>
              </a:srgbClr>
            </a:solidFill>
          </p:spPr>
          <p:txBody>
            <a:bodyPr wrap="square" lIns="0" tIns="0" rIns="0" bIns="0" rtlCol="0"/>
            <a:lstStyle/>
            <a:p>
              <a:pPr defTabSz="554492"/>
              <a:endParaRPr sz="1092">
                <a:solidFill>
                  <a:prstClr val="black"/>
                </a:solidFill>
                <a:latin typeface="Calibri"/>
              </a:endParaRPr>
            </a:p>
          </p:txBody>
        </p:sp>
        <p:sp>
          <p:nvSpPr>
            <p:cNvPr id="6" name="object 6"/>
            <p:cNvSpPr/>
            <p:nvPr/>
          </p:nvSpPr>
          <p:spPr>
            <a:xfrm>
              <a:off x="14350406" y="5998373"/>
              <a:ext cx="3391535" cy="3391535"/>
            </a:xfrm>
            <a:custGeom>
              <a:avLst/>
              <a:gdLst/>
              <a:ahLst/>
              <a:cxnLst/>
              <a:rect l="l" t="t" r="r" b="b"/>
              <a:pathLst>
                <a:path w="3391534" h="3391534">
                  <a:moveTo>
                    <a:pt x="1695644" y="0"/>
                  </a:moveTo>
                  <a:lnTo>
                    <a:pt x="1647367" y="674"/>
                  </a:lnTo>
                  <a:lnTo>
                    <a:pt x="1599424" y="2684"/>
                  </a:lnTo>
                  <a:lnTo>
                    <a:pt x="1551833" y="6012"/>
                  </a:lnTo>
                  <a:lnTo>
                    <a:pt x="1504612" y="10641"/>
                  </a:lnTo>
                  <a:lnTo>
                    <a:pt x="1457778" y="16553"/>
                  </a:lnTo>
                  <a:lnTo>
                    <a:pt x="1411351" y="23729"/>
                  </a:lnTo>
                  <a:lnTo>
                    <a:pt x="1365347" y="32151"/>
                  </a:lnTo>
                  <a:lnTo>
                    <a:pt x="1319784" y="41803"/>
                  </a:lnTo>
                  <a:lnTo>
                    <a:pt x="1274681" y="52665"/>
                  </a:lnTo>
                  <a:lnTo>
                    <a:pt x="1230055" y="64721"/>
                  </a:lnTo>
                  <a:lnTo>
                    <a:pt x="1185924" y="77951"/>
                  </a:lnTo>
                  <a:lnTo>
                    <a:pt x="1142307" y="92339"/>
                  </a:lnTo>
                  <a:lnTo>
                    <a:pt x="1099220" y="107866"/>
                  </a:lnTo>
                  <a:lnTo>
                    <a:pt x="1056682" y="124515"/>
                  </a:lnTo>
                  <a:lnTo>
                    <a:pt x="1014711" y="142267"/>
                  </a:lnTo>
                  <a:lnTo>
                    <a:pt x="973325" y="161105"/>
                  </a:lnTo>
                  <a:lnTo>
                    <a:pt x="932541" y="181010"/>
                  </a:lnTo>
                  <a:lnTo>
                    <a:pt x="892377" y="201966"/>
                  </a:lnTo>
                  <a:lnTo>
                    <a:pt x="852852" y="223953"/>
                  </a:lnTo>
                  <a:lnTo>
                    <a:pt x="813983" y="246955"/>
                  </a:lnTo>
                  <a:lnTo>
                    <a:pt x="775788" y="270952"/>
                  </a:lnTo>
                  <a:lnTo>
                    <a:pt x="738285" y="295928"/>
                  </a:lnTo>
                  <a:lnTo>
                    <a:pt x="701492" y="321865"/>
                  </a:lnTo>
                  <a:lnTo>
                    <a:pt x="665427" y="348744"/>
                  </a:lnTo>
                  <a:lnTo>
                    <a:pt x="630108" y="376547"/>
                  </a:lnTo>
                  <a:lnTo>
                    <a:pt x="595552" y="405257"/>
                  </a:lnTo>
                  <a:lnTo>
                    <a:pt x="561777" y="434856"/>
                  </a:lnTo>
                  <a:lnTo>
                    <a:pt x="528802" y="465326"/>
                  </a:lnTo>
                  <a:lnTo>
                    <a:pt x="496644" y="496649"/>
                  </a:lnTo>
                  <a:lnTo>
                    <a:pt x="465321" y="528807"/>
                  </a:lnTo>
                  <a:lnTo>
                    <a:pt x="434852" y="561783"/>
                  </a:lnTo>
                  <a:lnTo>
                    <a:pt x="405253" y="595558"/>
                  </a:lnTo>
                  <a:lnTo>
                    <a:pt x="376543" y="630114"/>
                  </a:lnTo>
                  <a:lnTo>
                    <a:pt x="348740" y="665434"/>
                  </a:lnTo>
                  <a:lnTo>
                    <a:pt x="321861" y="701499"/>
                  </a:lnTo>
                  <a:lnTo>
                    <a:pt x="295925" y="738292"/>
                  </a:lnTo>
                  <a:lnTo>
                    <a:pt x="270949" y="775796"/>
                  </a:lnTo>
                  <a:lnTo>
                    <a:pt x="246952" y="813991"/>
                  </a:lnTo>
                  <a:lnTo>
                    <a:pt x="223950" y="852860"/>
                  </a:lnTo>
                  <a:lnTo>
                    <a:pt x="201963" y="892385"/>
                  </a:lnTo>
                  <a:lnTo>
                    <a:pt x="181008" y="932549"/>
                  </a:lnTo>
                  <a:lnTo>
                    <a:pt x="161103" y="973333"/>
                  </a:lnTo>
                  <a:lnTo>
                    <a:pt x="142265" y="1014720"/>
                  </a:lnTo>
                  <a:lnTo>
                    <a:pt x="124513" y="1056691"/>
                  </a:lnTo>
                  <a:lnTo>
                    <a:pt x="107865" y="1099229"/>
                  </a:lnTo>
                  <a:lnTo>
                    <a:pt x="92338" y="1142316"/>
                  </a:lnTo>
                  <a:lnTo>
                    <a:pt x="77950" y="1185934"/>
                  </a:lnTo>
                  <a:lnTo>
                    <a:pt x="64720" y="1230065"/>
                  </a:lnTo>
                  <a:lnTo>
                    <a:pt x="52664" y="1274691"/>
                  </a:lnTo>
                  <a:lnTo>
                    <a:pt x="41802" y="1319794"/>
                  </a:lnTo>
                  <a:lnTo>
                    <a:pt x="32151" y="1365357"/>
                  </a:lnTo>
                  <a:lnTo>
                    <a:pt x="23728" y="1411361"/>
                  </a:lnTo>
                  <a:lnTo>
                    <a:pt x="16552" y="1457789"/>
                  </a:lnTo>
                  <a:lnTo>
                    <a:pt x="10641" y="1504622"/>
                  </a:lnTo>
                  <a:lnTo>
                    <a:pt x="6012" y="1551843"/>
                  </a:lnTo>
                  <a:lnTo>
                    <a:pt x="2684" y="1599434"/>
                  </a:lnTo>
                  <a:lnTo>
                    <a:pt x="674" y="1647377"/>
                  </a:lnTo>
                  <a:lnTo>
                    <a:pt x="0" y="1695655"/>
                  </a:lnTo>
                  <a:lnTo>
                    <a:pt x="674" y="1743937"/>
                  </a:lnTo>
                  <a:lnTo>
                    <a:pt x="2684" y="1791884"/>
                  </a:lnTo>
                  <a:lnTo>
                    <a:pt x="6012" y="1839480"/>
                  </a:lnTo>
                  <a:lnTo>
                    <a:pt x="10641" y="1886706"/>
                  </a:lnTo>
                  <a:lnTo>
                    <a:pt x="16552" y="1933543"/>
                  </a:lnTo>
                  <a:lnTo>
                    <a:pt x="23728" y="1979975"/>
                  </a:lnTo>
                  <a:lnTo>
                    <a:pt x="32151" y="2025983"/>
                  </a:lnTo>
                  <a:lnTo>
                    <a:pt x="41802" y="2071549"/>
                  </a:lnTo>
                  <a:lnTo>
                    <a:pt x="52664" y="2116656"/>
                  </a:lnTo>
                  <a:lnTo>
                    <a:pt x="64720" y="2161285"/>
                  </a:lnTo>
                  <a:lnTo>
                    <a:pt x="77950" y="2205420"/>
                  </a:lnTo>
                  <a:lnTo>
                    <a:pt x="92338" y="2249041"/>
                  </a:lnTo>
                  <a:lnTo>
                    <a:pt x="107865" y="2292130"/>
                  </a:lnTo>
                  <a:lnTo>
                    <a:pt x="124513" y="2334671"/>
                  </a:lnTo>
                  <a:lnTo>
                    <a:pt x="142265" y="2376645"/>
                  </a:lnTo>
                  <a:lnTo>
                    <a:pt x="161103" y="2418035"/>
                  </a:lnTo>
                  <a:lnTo>
                    <a:pt x="181008" y="2458821"/>
                  </a:lnTo>
                  <a:lnTo>
                    <a:pt x="201963" y="2498987"/>
                  </a:lnTo>
                  <a:lnTo>
                    <a:pt x="223950" y="2538515"/>
                  </a:lnTo>
                  <a:lnTo>
                    <a:pt x="246952" y="2577386"/>
                  </a:lnTo>
                  <a:lnTo>
                    <a:pt x="270949" y="2615584"/>
                  </a:lnTo>
                  <a:lnTo>
                    <a:pt x="295925" y="2653089"/>
                  </a:lnTo>
                  <a:lnTo>
                    <a:pt x="321861" y="2689884"/>
                  </a:lnTo>
                  <a:lnTo>
                    <a:pt x="348740" y="2725951"/>
                  </a:lnTo>
                  <a:lnTo>
                    <a:pt x="376543" y="2761272"/>
                  </a:lnTo>
                  <a:lnTo>
                    <a:pt x="405253" y="2795830"/>
                  </a:lnTo>
                  <a:lnTo>
                    <a:pt x="434852" y="2829606"/>
                  </a:lnTo>
                  <a:lnTo>
                    <a:pt x="465321" y="2862583"/>
                  </a:lnTo>
                  <a:lnTo>
                    <a:pt x="496644" y="2894743"/>
                  </a:lnTo>
                  <a:lnTo>
                    <a:pt x="528802" y="2926067"/>
                  </a:lnTo>
                  <a:lnTo>
                    <a:pt x="561777" y="2956538"/>
                  </a:lnTo>
                  <a:lnTo>
                    <a:pt x="595552" y="2986138"/>
                  </a:lnTo>
                  <a:lnTo>
                    <a:pt x="630108" y="3014849"/>
                  </a:lnTo>
                  <a:lnTo>
                    <a:pt x="665427" y="3042653"/>
                  </a:lnTo>
                  <a:lnTo>
                    <a:pt x="701492" y="3069533"/>
                  </a:lnTo>
                  <a:lnTo>
                    <a:pt x="738285" y="3095470"/>
                  </a:lnTo>
                  <a:lnTo>
                    <a:pt x="775788" y="3120447"/>
                  </a:lnTo>
                  <a:lnTo>
                    <a:pt x="813983" y="3144445"/>
                  </a:lnTo>
                  <a:lnTo>
                    <a:pt x="852852" y="3167447"/>
                  </a:lnTo>
                  <a:lnTo>
                    <a:pt x="892377" y="3189435"/>
                  </a:lnTo>
                  <a:lnTo>
                    <a:pt x="932541" y="3210391"/>
                  </a:lnTo>
                  <a:lnTo>
                    <a:pt x="973325" y="3230297"/>
                  </a:lnTo>
                  <a:lnTo>
                    <a:pt x="1014711" y="3249135"/>
                  </a:lnTo>
                  <a:lnTo>
                    <a:pt x="1056682" y="3266888"/>
                  </a:lnTo>
                  <a:lnTo>
                    <a:pt x="1099220" y="3283536"/>
                  </a:lnTo>
                  <a:lnTo>
                    <a:pt x="1142307" y="3299064"/>
                  </a:lnTo>
                  <a:lnTo>
                    <a:pt x="1185924" y="3313452"/>
                  </a:lnTo>
                  <a:lnTo>
                    <a:pt x="1230055" y="3326683"/>
                  </a:lnTo>
                  <a:lnTo>
                    <a:pt x="1274681" y="3338738"/>
                  </a:lnTo>
                  <a:lnTo>
                    <a:pt x="1319784" y="3349601"/>
                  </a:lnTo>
                  <a:lnTo>
                    <a:pt x="1365347" y="3359252"/>
                  </a:lnTo>
                  <a:lnTo>
                    <a:pt x="1411351" y="3367675"/>
                  </a:lnTo>
                  <a:lnTo>
                    <a:pt x="1457778" y="3374851"/>
                  </a:lnTo>
                  <a:lnTo>
                    <a:pt x="1504612" y="3380762"/>
                  </a:lnTo>
                  <a:lnTo>
                    <a:pt x="1551833" y="3385391"/>
                  </a:lnTo>
                  <a:lnTo>
                    <a:pt x="1599424" y="3388720"/>
                  </a:lnTo>
                  <a:lnTo>
                    <a:pt x="1647367" y="3390730"/>
                  </a:lnTo>
                  <a:lnTo>
                    <a:pt x="1695644" y="3391404"/>
                  </a:lnTo>
                  <a:lnTo>
                    <a:pt x="1743922" y="3390730"/>
                  </a:lnTo>
                  <a:lnTo>
                    <a:pt x="1791866" y="3388720"/>
                  </a:lnTo>
                  <a:lnTo>
                    <a:pt x="1839457" y="3385391"/>
                  </a:lnTo>
                  <a:lnTo>
                    <a:pt x="1886679" y="3380762"/>
                  </a:lnTo>
                  <a:lnTo>
                    <a:pt x="1933513" y="3374851"/>
                  </a:lnTo>
                  <a:lnTo>
                    <a:pt x="1979941" y="3367675"/>
                  </a:lnTo>
                  <a:lnTo>
                    <a:pt x="2025945" y="3359252"/>
                  </a:lnTo>
                  <a:lnTo>
                    <a:pt x="2071508" y="3349601"/>
                  </a:lnTo>
                  <a:lnTo>
                    <a:pt x="2116612" y="3338738"/>
                  </a:lnTo>
                  <a:lnTo>
                    <a:pt x="2161238" y="3326683"/>
                  </a:lnTo>
                  <a:lnTo>
                    <a:pt x="2205369" y="3313452"/>
                  </a:lnTo>
                  <a:lnTo>
                    <a:pt x="2248987" y="3299064"/>
                  </a:lnTo>
                  <a:lnTo>
                    <a:pt x="2292074" y="3283536"/>
                  </a:lnTo>
                  <a:lnTo>
                    <a:pt x="2334612" y="3266888"/>
                  </a:lnTo>
                  <a:lnTo>
                    <a:pt x="2376583" y="3249135"/>
                  </a:lnTo>
                  <a:lnTo>
                    <a:pt x="2417970" y="3230297"/>
                  </a:lnTo>
                  <a:lnTo>
                    <a:pt x="2458754" y="3210391"/>
                  </a:lnTo>
                  <a:lnTo>
                    <a:pt x="2498918" y="3189435"/>
                  </a:lnTo>
                  <a:lnTo>
                    <a:pt x="2538444" y="3167447"/>
                  </a:lnTo>
                  <a:lnTo>
                    <a:pt x="2577313" y="3144445"/>
                  </a:lnTo>
                  <a:lnTo>
                    <a:pt x="2615508" y="3120447"/>
                  </a:lnTo>
                  <a:lnTo>
                    <a:pt x="2653011" y="3095470"/>
                  </a:lnTo>
                  <a:lnTo>
                    <a:pt x="2689804" y="3069533"/>
                  </a:lnTo>
                  <a:lnTo>
                    <a:pt x="2725870" y="3042653"/>
                  </a:lnTo>
                  <a:lnTo>
                    <a:pt x="2761189" y="3014849"/>
                  </a:lnTo>
                  <a:lnTo>
                    <a:pt x="2795746" y="2986138"/>
                  </a:lnTo>
                  <a:lnTo>
                    <a:pt x="2829520" y="2956538"/>
                  </a:lnTo>
                  <a:lnTo>
                    <a:pt x="2862495" y="2926067"/>
                  </a:lnTo>
                  <a:lnTo>
                    <a:pt x="2894654" y="2894743"/>
                  </a:lnTo>
                  <a:lnTo>
                    <a:pt x="2925976" y="2862583"/>
                  </a:lnTo>
                  <a:lnTo>
                    <a:pt x="2956446" y="2829606"/>
                  </a:lnTo>
                  <a:lnTo>
                    <a:pt x="2986045" y="2795830"/>
                  </a:lnTo>
                  <a:lnTo>
                    <a:pt x="3014755" y="2761272"/>
                  </a:lnTo>
                  <a:lnTo>
                    <a:pt x="3042559" y="2725951"/>
                  </a:lnTo>
                  <a:lnTo>
                    <a:pt x="3069437" y="2689884"/>
                  </a:lnTo>
                  <a:lnTo>
                    <a:pt x="3095373" y="2653089"/>
                  </a:lnTo>
                  <a:lnTo>
                    <a:pt x="3120349" y="2615584"/>
                  </a:lnTo>
                  <a:lnTo>
                    <a:pt x="3144347" y="2577386"/>
                  </a:lnTo>
                  <a:lnTo>
                    <a:pt x="3167348" y="2538515"/>
                  </a:lnTo>
                  <a:lnTo>
                    <a:pt x="3189335" y="2498987"/>
                  </a:lnTo>
                  <a:lnTo>
                    <a:pt x="3210291" y="2458821"/>
                  </a:lnTo>
                  <a:lnTo>
                    <a:pt x="3230196" y="2418035"/>
                  </a:lnTo>
                  <a:lnTo>
                    <a:pt x="3249034" y="2376645"/>
                  </a:lnTo>
                  <a:lnTo>
                    <a:pt x="3266786" y="2334671"/>
                  </a:lnTo>
                  <a:lnTo>
                    <a:pt x="3283434" y="2292130"/>
                  </a:lnTo>
                  <a:lnTo>
                    <a:pt x="3298961" y="2249041"/>
                  </a:lnTo>
                  <a:lnTo>
                    <a:pt x="3313349" y="2205420"/>
                  </a:lnTo>
                  <a:lnTo>
                    <a:pt x="3326579" y="2161285"/>
                  </a:lnTo>
                  <a:lnTo>
                    <a:pt x="3338634" y="2116656"/>
                  </a:lnTo>
                  <a:lnTo>
                    <a:pt x="3349497" y="2071549"/>
                  </a:lnTo>
                  <a:lnTo>
                    <a:pt x="3359148" y="2025983"/>
                  </a:lnTo>
                  <a:lnTo>
                    <a:pt x="3367571" y="1979975"/>
                  </a:lnTo>
                  <a:lnTo>
                    <a:pt x="3374747" y="1933543"/>
                  </a:lnTo>
                  <a:lnTo>
                    <a:pt x="3380658" y="1886706"/>
                  </a:lnTo>
                  <a:lnTo>
                    <a:pt x="3385287" y="1839480"/>
                  </a:lnTo>
                  <a:lnTo>
                    <a:pt x="3388615" y="1791884"/>
                  </a:lnTo>
                  <a:lnTo>
                    <a:pt x="3390625" y="1743937"/>
                  </a:lnTo>
                  <a:lnTo>
                    <a:pt x="3391299" y="1695655"/>
                  </a:lnTo>
                  <a:lnTo>
                    <a:pt x="3390625" y="1647377"/>
                  </a:lnTo>
                  <a:lnTo>
                    <a:pt x="3388615" y="1599434"/>
                  </a:lnTo>
                  <a:lnTo>
                    <a:pt x="3385287" y="1551843"/>
                  </a:lnTo>
                  <a:lnTo>
                    <a:pt x="3380658" y="1504622"/>
                  </a:lnTo>
                  <a:lnTo>
                    <a:pt x="3374747" y="1457789"/>
                  </a:lnTo>
                  <a:lnTo>
                    <a:pt x="3367571" y="1411361"/>
                  </a:lnTo>
                  <a:lnTo>
                    <a:pt x="3359148" y="1365357"/>
                  </a:lnTo>
                  <a:lnTo>
                    <a:pt x="3349497" y="1319794"/>
                  </a:lnTo>
                  <a:lnTo>
                    <a:pt x="3338634" y="1274691"/>
                  </a:lnTo>
                  <a:lnTo>
                    <a:pt x="3326579" y="1230065"/>
                  </a:lnTo>
                  <a:lnTo>
                    <a:pt x="3313349" y="1185934"/>
                  </a:lnTo>
                  <a:lnTo>
                    <a:pt x="3298961" y="1142316"/>
                  </a:lnTo>
                  <a:lnTo>
                    <a:pt x="3283434" y="1099229"/>
                  </a:lnTo>
                  <a:lnTo>
                    <a:pt x="3266786" y="1056691"/>
                  </a:lnTo>
                  <a:lnTo>
                    <a:pt x="3249034" y="1014720"/>
                  </a:lnTo>
                  <a:lnTo>
                    <a:pt x="3230196" y="973333"/>
                  </a:lnTo>
                  <a:lnTo>
                    <a:pt x="3210291" y="932549"/>
                  </a:lnTo>
                  <a:lnTo>
                    <a:pt x="3189335" y="892385"/>
                  </a:lnTo>
                  <a:lnTo>
                    <a:pt x="3167348" y="852860"/>
                  </a:lnTo>
                  <a:lnTo>
                    <a:pt x="3144347" y="813991"/>
                  </a:lnTo>
                  <a:lnTo>
                    <a:pt x="3120349" y="775796"/>
                  </a:lnTo>
                  <a:lnTo>
                    <a:pt x="3095373" y="738292"/>
                  </a:lnTo>
                  <a:lnTo>
                    <a:pt x="3069437" y="701499"/>
                  </a:lnTo>
                  <a:lnTo>
                    <a:pt x="3042559" y="665434"/>
                  </a:lnTo>
                  <a:lnTo>
                    <a:pt x="3014755" y="630114"/>
                  </a:lnTo>
                  <a:lnTo>
                    <a:pt x="2986045" y="595558"/>
                  </a:lnTo>
                  <a:lnTo>
                    <a:pt x="2956446" y="561783"/>
                  </a:lnTo>
                  <a:lnTo>
                    <a:pt x="2925976" y="528807"/>
                  </a:lnTo>
                  <a:lnTo>
                    <a:pt x="2894654" y="496649"/>
                  </a:lnTo>
                  <a:lnTo>
                    <a:pt x="2862495" y="465326"/>
                  </a:lnTo>
                  <a:lnTo>
                    <a:pt x="2829520" y="434856"/>
                  </a:lnTo>
                  <a:lnTo>
                    <a:pt x="2795746" y="405257"/>
                  </a:lnTo>
                  <a:lnTo>
                    <a:pt x="2761189" y="376547"/>
                  </a:lnTo>
                  <a:lnTo>
                    <a:pt x="2725870" y="348744"/>
                  </a:lnTo>
                  <a:lnTo>
                    <a:pt x="2689804" y="321865"/>
                  </a:lnTo>
                  <a:lnTo>
                    <a:pt x="2653011" y="295928"/>
                  </a:lnTo>
                  <a:lnTo>
                    <a:pt x="2615508" y="270952"/>
                  </a:lnTo>
                  <a:lnTo>
                    <a:pt x="2577313" y="246955"/>
                  </a:lnTo>
                  <a:lnTo>
                    <a:pt x="2538444" y="223953"/>
                  </a:lnTo>
                  <a:lnTo>
                    <a:pt x="2498918" y="201966"/>
                  </a:lnTo>
                  <a:lnTo>
                    <a:pt x="2458754" y="181010"/>
                  </a:lnTo>
                  <a:lnTo>
                    <a:pt x="2417970" y="161105"/>
                  </a:lnTo>
                  <a:lnTo>
                    <a:pt x="2376583" y="142267"/>
                  </a:lnTo>
                  <a:lnTo>
                    <a:pt x="2334612" y="124515"/>
                  </a:lnTo>
                  <a:lnTo>
                    <a:pt x="2292074" y="107866"/>
                  </a:lnTo>
                  <a:lnTo>
                    <a:pt x="2248987" y="92339"/>
                  </a:lnTo>
                  <a:lnTo>
                    <a:pt x="2205369" y="77951"/>
                  </a:lnTo>
                  <a:lnTo>
                    <a:pt x="2161238" y="64721"/>
                  </a:lnTo>
                  <a:lnTo>
                    <a:pt x="2116612" y="52665"/>
                  </a:lnTo>
                  <a:lnTo>
                    <a:pt x="2071508" y="41803"/>
                  </a:lnTo>
                  <a:lnTo>
                    <a:pt x="2025945" y="32151"/>
                  </a:lnTo>
                  <a:lnTo>
                    <a:pt x="1979941" y="23729"/>
                  </a:lnTo>
                  <a:lnTo>
                    <a:pt x="1933513" y="16553"/>
                  </a:lnTo>
                  <a:lnTo>
                    <a:pt x="1886679" y="10641"/>
                  </a:lnTo>
                  <a:lnTo>
                    <a:pt x="1839457" y="6012"/>
                  </a:lnTo>
                  <a:lnTo>
                    <a:pt x="1791866" y="2684"/>
                  </a:lnTo>
                  <a:lnTo>
                    <a:pt x="1743922" y="674"/>
                  </a:lnTo>
                  <a:lnTo>
                    <a:pt x="1695644"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7" name="object 7"/>
            <p:cNvPicPr/>
            <p:nvPr/>
          </p:nvPicPr>
          <p:blipFill>
            <a:blip r:embed="rId3" cstate="print"/>
            <a:stretch>
              <a:fillRect/>
            </a:stretch>
          </p:blipFill>
          <p:spPr>
            <a:xfrm>
              <a:off x="14420231" y="6068202"/>
              <a:ext cx="3251639" cy="3251743"/>
            </a:xfrm>
            <a:prstGeom prst="rect">
              <a:avLst/>
            </a:prstGeom>
          </p:spPr>
        </p:pic>
        <p:sp>
          <p:nvSpPr>
            <p:cNvPr id="8" name="object 8"/>
            <p:cNvSpPr/>
            <p:nvPr/>
          </p:nvSpPr>
          <p:spPr>
            <a:xfrm>
              <a:off x="15018690" y="6530079"/>
              <a:ext cx="2951480" cy="2192020"/>
            </a:xfrm>
            <a:custGeom>
              <a:avLst/>
              <a:gdLst/>
              <a:ahLst/>
              <a:cxnLst/>
              <a:rect l="l" t="t" r="r" b="b"/>
              <a:pathLst>
                <a:path w="2951480" h="2192020">
                  <a:moveTo>
                    <a:pt x="2054720" y="1163955"/>
                  </a:moveTo>
                  <a:lnTo>
                    <a:pt x="2053602" y="1115593"/>
                  </a:lnTo>
                  <a:lnTo>
                    <a:pt x="2050288" y="1067803"/>
                  </a:lnTo>
                  <a:lnTo>
                    <a:pt x="2044801" y="1020635"/>
                  </a:lnTo>
                  <a:lnTo>
                    <a:pt x="2037232" y="974153"/>
                  </a:lnTo>
                  <a:lnTo>
                    <a:pt x="2027593" y="928382"/>
                  </a:lnTo>
                  <a:lnTo>
                    <a:pt x="2015947" y="883399"/>
                  </a:lnTo>
                  <a:lnTo>
                    <a:pt x="2002345" y="839228"/>
                  </a:lnTo>
                  <a:lnTo>
                    <a:pt x="1986838" y="795921"/>
                  </a:lnTo>
                  <a:lnTo>
                    <a:pt x="1969477" y="753554"/>
                  </a:lnTo>
                  <a:lnTo>
                    <a:pt x="1950300" y="712139"/>
                  </a:lnTo>
                  <a:lnTo>
                    <a:pt x="1929371" y="671753"/>
                  </a:lnTo>
                  <a:lnTo>
                    <a:pt x="1906727" y="632434"/>
                  </a:lnTo>
                  <a:lnTo>
                    <a:pt x="1882419" y="594233"/>
                  </a:lnTo>
                  <a:lnTo>
                    <a:pt x="1856498" y="557199"/>
                  </a:lnTo>
                  <a:lnTo>
                    <a:pt x="1829015" y="521385"/>
                  </a:lnTo>
                  <a:lnTo>
                    <a:pt x="1800034" y="486841"/>
                  </a:lnTo>
                  <a:lnTo>
                    <a:pt x="1769567" y="453605"/>
                  </a:lnTo>
                  <a:lnTo>
                    <a:pt x="1737702" y="421741"/>
                  </a:lnTo>
                  <a:lnTo>
                    <a:pt x="1704467" y="391287"/>
                  </a:lnTo>
                  <a:lnTo>
                    <a:pt x="1669923" y="362292"/>
                  </a:lnTo>
                  <a:lnTo>
                    <a:pt x="1634109" y="334810"/>
                  </a:lnTo>
                  <a:lnTo>
                    <a:pt x="1597075" y="308902"/>
                  </a:lnTo>
                  <a:lnTo>
                    <a:pt x="1558874" y="284594"/>
                  </a:lnTo>
                  <a:lnTo>
                    <a:pt x="1519555" y="261950"/>
                  </a:lnTo>
                  <a:lnTo>
                    <a:pt x="1479169" y="241007"/>
                  </a:lnTo>
                  <a:lnTo>
                    <a:pt x="1437754" y="221843"/>
                  </a:lnTo>
                  <a:lnTo>
                    <a:pt x="1395387" y="204470"/>
                  </a:lnTo>
                  <a:lnTo>
                    <a:pt x="1352080" y="188963"/>
                  </a:lnTo>
                  <a:lnTo>
                    <a:pt x="1307909" y="175374"/>
                  </a:lnTo>
                  <a:lnTo>
                    <a:pt x="1262926" y="163728"/>
                  </a:lnTo>
                  <a:lnTo>
                    <a:pt x="1217155" y="154089"/>
                  </a:lnTo>
                  <a:lnTo>
                    <a:pt x="1170673" y="146507"/>
                  </a:lnTo>
                  <a:lnTo>
                    <a:pt x="1123505" y="141033"/>
                  </a:lnTo>
                  <a:lnTo>
                    <a:pt x="1075728" y="137706"/>
                  </a:lnTo>
                  <a:lnTo>
                    <a:pt x="1027366" y="136588"/>
                  </a:lnTo>
                  <a:lnTo>
                    <a:pt x="979004" y="137706"/>
                  </a:lnTo>
                  <a:lnTo>
                    <a:pt x="931214" y="141033"/>
                  </a:lnTo>
                  <a:lnTo>
                    <a:pt x="884047" y="146507"/>
                  </a:lnTo>
                  <a:lnTo>
                    <a:pt x="837565" y="154089"/>
                  </a:lnTo>
                  <a:lnTo>
                    <a:pt x="791806" y="163728"/>
                  </a:lnTo>
                  <a:lnTo>
                    <a:pt x="746810" y="175374"/>
                  </a:lnTo>
                  <a:lnTo>
                    <a:pt x="702640" y="188963"/>
                  </a:lnTo>
                  <a:lnTo>
                    <a:pt x="659345" y="204470"/>
                  </a:lnTo>
                  <a:lnTo>
                    <a:pt x="616966" y="221843"/>
                  </a:lnTo>
                  <a:lnTo>
                    <a:pt x="575564" y="241007"/>
                  </a:lnTo>
                  <a:lnTo>
                    <a:pt x="535165" y="261950"/>
                  </a:lnTo>
                  <a:lnTo>
                    <a:pt x="495858" y="284594"/>
                  </a:lnTo>
                  <a:lnTo>
                    <a:pt x="457657" y="308902"/>
                  </a:lnTo>
                  <a:lnTo>
                    <a:pt x="420624" y="334810"/>
                  </a:lnTo>
                  <a:lnTo>
                    <a:pt x="384810" y="362292"/>
                  </a:lnTo>
                  <a:lnTo>
                    <a:pt x="350253" y="391287"/>
                  </a:lnTo>
                  <a:lnTo>
                    <a:pt x="317017" y="421741"/>
                  </a:lnTo>
                  <a:lnTo>
                    <a:pt x="285153" y="453605"/>
                  </a:lnTo>
                  <a:lnTo>
                    <a:pt x="254698" y="486841"/>
                  </a:lnTo>
                  <a:lnTo>
                    <a:pt x="225704" y="521385"/>
                  </a:lnTo>
                  <a:lnTo>
                    <a:pt x="198221" y="557199"/>
                  </a:lnTo>
                  <a:lnTo>
                    <a:pt x="172313" y="594233"/>
                  </a:lnTo>
                  <a:lnTo>
                    <a:pt x="148005" y="632434"/>
                  </a:lnTo>
                  <a:lnTo>
                    <a:pt x="125361" y="671753"/>
                  </a:lnTo>
                  <a:lnTo>
                    <a:pt x="104419" y="712139"/>
                  </a:lnTo>
                  <a:lnTo>
                    <a:pt x="85255" y="753554"/>
                  </a:lnTo>
                  <a:lnTo>
                    <a:pt x="67881" y="795921"/>
                  </a:lnTo>
                  <a:lnTo>
                    <a:pt x="52374" y="839228"/>
                  </a:lnTo>
                  <a:lnTo>
                    <a:pt x="38773" y="883399"/>
                  </a:lnTo>
                  <a:lnTo>
                    <a:pt x="27139" y="928382"/>
                  </a:lnTo>
                  <a:lnTo>
                    <a:pt x="17500" y="974153"/>
                  </a:lnTo>
                  <a:lnTo>
                    <a:pt x="9918" y="1020635"/>
                  </a:lnTo>
                  <a:lnTo>
                    <a:pt x="4445" y="1067803"/>
                  </a:lnTo>
                  <a:lnTo>
                    <a:pt x="1117" y="1115593"/>
                  </a:lnTo>
                  <a:lnTo>
                    <a:pt x="0" y="1163955"/>
                  </a:lnTo>
                  <a:lnTo>
                    <a:pt x="1117" y="1212329"/>
                  </a:lnTo>
                  <a:lnTo>
                    <a:pt x="4445" y="1260119"/>
                  </a:lnTo>
                  <a:lnTo>
                    <a:pt x="9918" y="1307287"/>
                  </a:lnTo>
                  <a:lnTo>
                    <a:pt x="17500" y="1353781"/>
                  </a:lnTo>
                  <a:lnTo>
                    <a:pt x="27139" y="1399552"/>
                  </a:lnTo>
                  <a:lnTo>
                    <a:pt x="38773" y="1444548"/>
                  </a:lnTo>
                  <a:lnTo>
                    <a:pt x="52374" y="1488719"/>
                  </a:lnTo>
                  <a:lnTo>
                    <a:pt x="67881" y="1532026"/>
                  </a:lnTo>
                  <a:lnTo>
                    <a:pt x="85255" y="1574406"/>
                  </a:lnTo>
                  <a:lnTo>
                    <a:pt x="104419" y="1615821"/>
                  </a:lnTo>
                  <a:lnTo>
                    <a:pt x="125361" y="1656207"/>
                  </a:lnTo>
                  <a:lnTo>
                    <a:pt x="148005" y="1695526"/>
                  </a:lnTo>
                  <a:lnTo>
                    <a:pt x="172313" y="1733740"/>
                  </a:lnTo>
                  <a:lnTo>
                    <a:pt x="198221" y="1770773"/>
                  </a:lnTo>
                  <a:lnTo>
                    <a:pt x="225704" y="1806587"/>
                  </a:lnTo>
                  <a:lnTo>
                    <a:pt x="254698" y="1841144"/>
                  </a:lnTo>
                  <a:lnTo>
                    <a:pt x="285153" y="1874380"/>
                  </a:lnTo>
                  <a:lnTo>
                    <a:pt x="317017" y="1906244"/>
                  </a:lnTo>
                  <a:lnTo>
                    <a:pt x="350253" y="1936711"/>
                  </a:lnTo>
                  <a:lnTo>
                    <a:pt x="384810" y="1965706"/>
                  </a:lnTo>
                  <a:lnTo>
                    <a:pt x="420624" y="1993176"/>
                  </a:lnTo>
                  <a:lnTo>
                    <a:pt x="457657" y="2019096"/>
                  </a:lnTo>
                  <a:lnTo>
                    <a:pt x="495858" y="2043404"/>
                  </a:lnTo>
                  <a:lnTo>
                    <a:pt x="535165" y="2066048"/>
                  </a:lnTo>
                  <a:lnTo>
                    <a:pt x="575564" y="2086991"/>
                  </a:lnTo>
                  <a:lnTo>
                    <a:pt x="616966" y="2106155"/>
                  </a:lnTo>
                  <a:lnTo>
                    <a:pt x="659345" y="2123529"/>
                  </a:lnTo>
                  <a:lnTo>
                    <a:pt x="702640" y="2139035"/>
                  </a:lnTo>
                  <a:lnTo>
                    <a:pt x="746810" y="2152637"/>
                  </a:lnTo>
                  <a:lnTo>
                    <a:pt x="791806" y="2164270"/>
                  </a:lnTo>
                  <a:lnTo>
                    <a:pt x="837565" y="2173909"/>
                  </a:lnTo>
                  <a:lnTo>
                    <a:pt x="884047" y="2181491"/>
                  </a:lnTo>
                  <a:lnTo>
                    <a:pt x="931214" y="2186965"/>
                  </a:lnTo>
                  <a:lnTo>
                    <a:pt x="979004" y="2190292"/>
                  </a:lnTo>
                  <a:lnTo>
                    <a:pt x="1027366" y="2191410"/>
                  </a:lnTo>
                  <a:lnTo>
                    <a:pt x="1075728" y="2190292"/>
                  </a:lnTo>
                  <a:lnTo>
                    <a:pt x="1123505" y="2186965"/>
                  </a:lnTo>
                  <a:lnTo>
                    <a:pt x="1170673" y="2181491"/>
                  </a:lnTo>
                  <a:lnTo>
                    <a:pt x="1217155" y="2173909"/>
                  </a:lnTo>
                  <a:lnTo>
                    <a:pt x="1262926" y="2164270"/>
                  </a:lnTo>
                  <a:lnTo>
                    <a:pt x="1307909" y="2152637"/>
                  </a:lnTo>
                  <a:lnTo>
                    <a:pt x="1352080" y="2139035"/>
                  </a:lnTo>
                  <a:lnTo>
                    <a:pt x="1395387" y="2123529"/>
                  </a:lnTo>
                  <a:lnTo>
                    <a:pt x="1437754" y="2106155"/>
                  </a:lnTo>
                  <a:lnTo>
                    <a:pt x="1479169" y="2086991"/>
                  </a:lnTo>
                  <a:lnTo>
                    <a:pt x="1519555" y="2066048"/>
                  </a:lnTo>
                  <a:lnTo>
                    <a:pt x="1558874" y="2043404"/>
                  </a:lnTo>
                  <a:lnTo>
                    <a:pt x="1597075" y="2019096"/>
                  </a:lnTo>
                  <a:lnTo>
                    <a:pt x="1634109" y="1993176"/>
                  </a:lnTo>
                  <a:lnTo>
                    <a:pt x="1669923" y="1965706"/>
                  </a:lnTo>
                  <a:lnTo>
                    <a:pt x="1704467" y="1936711"/>
                  </a:lnTo>
                  <a:lnTo>
                    <a:pt x="1737702" y="1906244"/>
                  </a:lnTo>
                  <a:lnTo>
                    <a:pt x="1769567" y="1874380"/>
                  </a:lnTo>
                  <a:lnTo>
                    <a:pt x="1800034" y="1841144"/>
                  </a:lnTo>
                  <a:lnTo>
                    <a:pt x="1829015" y="1806587"/>
                  </a:lnTo>
                  <a:lnTo>
                    <a:pt x="1856498" y="1770773"/>
                  </a:lnTo>
                  <a:lnTo>
                    <a:pt x="1882419" y="1733740"/>
                  </a:lnTo>
                  <a:lnTo>
                    <a:pt x="1906727" y="1695526"/>
                  </a:lnTo>
                  <a:lnTo>
                    <a:pt x="1929371" y="1656207"/>
                  </a:lnTo>
                  <a:lnTo>
                    <a:pt x="1950300" y="1615821"/>
                  </a:lnTo>
                  <a:lnTo>
                    <a:pt x="1969477" y="1574406"/>
                  </a:lnTo>
                  <a:lnTo>
                    <a:pt x="1986838" y="1532026"/>
                  </a:lnTo>
                  <a:lnTo>
                    <a:pt x="2002345" y="1488719"/>
                  </a:lnTo>
                  <a:lnTo>
                    <a:pt x="2015947" y="1444548"/>
                  </a:lnTo>
                  <a:lnTo>
                    <a:pt x="2027593" y="1399552"/>
                  </a:lnTo>
                  <a:lnTo>
                    <a:pt x="2037232" y="1353781"/>
                  </a:lnTo>
                  <a:lnTo>
                    <a:pt x="2044801" y="1307287"/>
                  </a:lnTo>
                  <a:lnTo>
                    <a:pt x="2050288" y="1260119"/>
                  </a:lnTo>
                  <a:lnTo>
                    <a:pt x="2053602" y="1212329"/>
                  </a:lnTo>
                  <a:lnTo>
                    <a:pt x="2054720" y="1163955"/>
                  </a:lnTo>
                  <a:close/>
                </a:path>
                <a:path w="2951480" h="2192020">
                  <a:moveTo>
                    <a:pt x="2951073" y="209118"/>
                  </a:moveTo>
                  <a:lnTo>
                    <a:pt x="2945815" y="163309"/>
                  </a:lnTo>
                  <a:lnTo>
                    <a:pt x="2930855" y="122237"/>
                  </a:lnTo>
                  <a:lnTo>
                    <a:pt x="2907411" y="86423"/>
                  </a:lnTo>
                  <a:lnTo>
                    <a:pt x="2876727" y="56400"/>
                  </a:lnTo>
                  <a:lnTo>
                    <a:pt x="2840024" y="32689"/>
                  </a:lnTo>
                  <a:lnTo>
                    <a:pt x="2798534" y="15811"/>
                  </a:lnTo>
                  <a:lnTo>
                    <a:pt x="2753487" y="6286"/>
                  </a:lnTo>
                  <a:lnTo>
                    <a:pt x="2684615" y="0"/>
                  </a:lnTo>
                  <a:lnTo>
                    <a:pt x="2639631" y="0"/>
                  </a:lnTo>
                  <a:lnTo>
                    <a:pt x="2586342" y="4495"/>
                  </a:lnTo>
                  <a:lnTo>
                    <a:pt x="2523794" y="15240"/>
                  </a:lnTo>
                  <a:lnTo>
                    <a:pt x="2451036" y="34023"/>
                  </a:lnTo>
                  <a:lnTo>
                    <a:pt x="2389416" y="56718"/>
                  </a:lnTo>
                  <a:lnTo>
                    <a:pt x="2338095" y="84302"/>
                  </a:lnTo>
                  <a:lnTo>
                    <a:pt x="2299030" y="115468"/>
                  </a:lnTo>
                  <a:lnTo>
                    <a:pt x="2274163" y="148844"/>
                  </a:lnTo>
                  <a:lnTo>
                    <a:pt x="2265451" y="183121"/>
                  </a:lnTo>
                  <a:lnTo>
                    <a:pt x="2273490" y="214134"/>
                  </a:lnTo>
                  <a:lnTo>
                    <a:pt x="2295982" y="247192"/>
                  </a:lnTo>
                  <a:lnTo>
                    <a:pt x="2330513" y="280631"/>
                  </a:lnTo>
                  <a:lnTo>
                    <a:pt x="2374646" y="312826"/>
                  </a:lnTo>
                  <a:lnTo>
                    <a:pt x="2425941" y="342125"/>
                  </a:lnTo>
                  <a:lnTo>
                    <a:pt x="2481986" y="366864"/>
                  </a:lnTo>
                  <a:lnTo>
                    <a:pt x="2545143" y="386753"/>
                  </a:lnTo>
                  <a:lnTo>
                    <a:pt x="2607526" y="399834"/>
                  </a:lnTo>
                  <a:lnTo>
                    <a:pt x="2665476" y="407479"/>
                  </a:lnTo>
                  <a:lnTo>
                    <a:pt x="2715349" y="411060"/>
                  </a:lnTo>
                  <a:lnTo>
                    <a:pt x="2753487" y="411949"/>
                  </a:lnTo>
                  <a:lnTo>
                    <a:pt x="2798788" y="406590"/>
                  </a:lnTo>
                  <a:lnTo>
                    <a:pt x="2840380" y="391325"/>
                  </a:lnTo>
                  <a:lnTo>
                    <a:pt x="2877070" y="367385"/>
                  </a:lnTo>
                  <a:lnTo>
                    <a:pt x="2907665" y="335978"/>
                  </a:lnTo>
                  <a:lnTo>
                    <a:pt x="2930995" y="298310"/>
                  </a:lnTo>
                  <a:lnTo>
                    <a:pt x="2945854" y="255625"/>
                  </a:lnTo>
                  <a:lnTo>
                    <a:pt x="2951073" y="209118"/>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9" name="object 9"/>
            <p:cNvPicPr/>
            <p:nvPr/>
          </p:nvPicPr>
          <p:blipFill>
            <a:blip r:embed="rId4" cstate="print"/>
            <a:stretch>
              <a:fillRect/>
            </a:stretch>
          </p:blipFill>
          <p:spPr>
            <a:xfrm>
              <a:off x="17319253" y="6561129"/>
              <a:ext cx="402186" cy="339497"/>
            </a:xfrm>
            <a:prstGeom prst="rect">
              <a:avLst/>
            </a:prstGeom>
          </p:spPr>
        </p:pic>
        <p:sp>
          <p:nvSpPr>
            <p:cNvPr id="10" name="object 10"/>
            <p:cNvSpPr/>
            <p:nvPr/>
          </p:nvSpPr>
          <p:spPr>
            <a:xfrm>
              <a:off x="17637418" y="6578471"/>
              <a:ext cx="304165" cy="330835"/>
            </a:xfrm>
            <a:custGeom>
              <a:avLst/>
              <a:gdLst/>
              <a:ahLst/>
              <a:cxnLst/>
              <a:rect l="l" t="t" r="r" b="b"/>
              <a:pathLst>
                <a:path w="304165" h="330834">
                  <a:moveTo>
                    <a:pt x="161461" y="0"/>
                  </a:moveTo>
                  <a:lnTo>
                    <a:pt x="112935" y="5693"/>
                  </a:lnTo>
                  <a:lnTo>
                    <a:pt x="69867" y="26787"/>
                  </a:lnTo>
                  <a:lnTo>
                    <a:pt x="34915" y="60706"/>
                  </a:lnTo>
                  <a:lnTo>
                    <a:pt x="10739" y="104875"/>
                  </a:lnTo>
                  <a:lnTo>
                    <a:pt x="0" y="156717"/>
                  </a:lnTo>
                  <a:lnTo>
                    <a:pt x="4770" y="209439"/>
                  </a:lnTo>
                  <a:lnTo>
                    <a:pt x="23761" y="256075"/>
                  </a:lnTo>
                  <a:lnTo>
                    <a:pt x="54625" y="293759"/>
                  </a:lnTo>
                  <a:lnTo>
                    <a:pt x="95014" y="319625"/>
                  </a:lnTo>
                  <a:lnTo>
                    <a:pt x="142582" y="330806"/>
                  </a:lnTo>
                  <a:lnTo>
                    <a:pt x="191124" y="325113"/>
                  </a:lnTo>
                  <a:lnTo>
                    <a:pt x="234196" y="304012"/>
                  </a:lnTo>
                  <a:lnTo>
                    <a:pt x="236160" y="302105"/>
                  </a:lnTo>
                  <a:lnTo>
                    <a:pt x="145377" y="302105"/>
                  </a:lnTo>
                  <a:lnTo>
                    <a:pt x="105781" y="292855"/>
                  </a:lnTo>
                  <a:lnTo>
                    <a:pt x="72154" y="271479"/>
                  </a:lnTo>
                  <a:lnTo>
                    <a:pt x="46449" y="240342"/>
                  </a:lnTo>
                  <a:lnTo>
                    <a:pt x="30618" y="201809"/>
                  </a:lnTo>
                  <a:lnTo>
                    <a:pt x="26616" y="158246"/>
                  </a:lnTo>
                  <a:lnTo>
                    <a:pt x="35542" y="115419"/>
                  </a:lnTo>
                  <a:lnTo>
                    <a:pt x="55644" y="78930"/>
                  </a:lnTo>
                  <a:lnTo>
                    <a:pt x="84718" y="50910"/>
                  </a:lnTo>
                  <a:lnTo>
                    <a:pt x="120554" y="33495"/>
                  </a:lnTo>
                  <a:lnTo>
                    <a:pt x="160947" y="28815"/>
                  </a:lnTo>
                  <a:lnTo>
                    <a:pt x="236566" y="28815"/>
                  </a:lnTo>
                  <a:lnTo>
                    <a:pt x="209025" y="11179"/>
                  </a:lnTo>
                  <a:lnTo>
                    <a:pt x="161461" y="0"/>
                  </a:lnTo>
                  <a:close/>
                </a:path>
                <a:path w="304165" h="330834">
                  <a:moveTo>
                    <a:pt x="236566" y="28815"/>
                  </a:moveTo>
                  <a:lnTo>
                    <a:pt x="160947" y="28815"/>
                  </a:lnTo>
                  <a:lnTo>
                    <a:pt x="200551" y="38065"/>
                  </a:lnTo>
                  <a:lnTo>
                    <a:pt x="234178" y="59447"/>
                  </a:lnTo>
                  <a:lnTo>
                    <a:pt x="259875" y="90592"/>
                  </a:lnTo>
                  <a:lnTo>
                    <a:pt x="275692" y="129128"/>
                  </a:lnTo>
                  <a:lnTo>
                    <a:pt x="279677" y="172685"/>
                  </a:lnTo>
                  <a:lnTo>
                    <a:pt x="270763" y="215509"/>
                  </a:lnTo>
                  <a:lnTo>
                    <a:pt x="250661" y="251992"/>
                  </a:lnTo>
                  <a:lnTo>
                    <a:pt x="221587" y="280005"/>
                  </a:lnTo>
                  <a:lnTo>
                    <a:pt x="185754" y="297419"/>
                  </a:lnTo>
                  <a:lnTo>
                    <a:pt x="145377" y="302105"/>
                  </a:lnTo>
                  <a:lnTo>
                    <a:pt x="236160" y="302105"/>
                  </a:lnTo>
                  <a:lnTo>
                    <a:pt x="269144" y="270082"/>
                  </a:lnTo>
                  <a:lnTo>
                    <a:pt x="293311" y="225904"/>
                  </a:lnTo>
                  <a:lnTo>
                    <a:pt x="304043" y="174057"/>
                  </a:lnTo>
                  <a:lnTo>
                    <a:pt x="299260" y="121343"/>
                  </a:lnTo>
                  <a:lnTo>
                    <a:pt x="280267" y="74715"/>
                  </a:lnTo>
                  <a:lnTo>
                    <a:pt x="249408" y="37039"/>
                  </a:lnTo>
                  <a:lnTo>
                    <a:pt x="236566" y="28815"/>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pic>
          <p:nvPicPr>
            <p:cNvPr id="11" name="object 11"/>
            <p:cNvPicPr/>
            <p:nvPr/>
          </p:nvPicPr>
          <p:blipFill>
            <a:blip r:embed="rId5" cstate="print"/>
            <a:stretch>
              <a:fillRect/>
            </a:stretch>
          </p:blipFill>
          <p:spPr>
            <a:xfrm>
              <a:off x="17693566" y="6644823"/>
              <a:ext cx="130938" cy="198119"/>
            </a:xfrm>
            <a:prstGeom prst="rect">
              <a:avLst/>
            </a:prstGeom>
          </p:spPr>
        </p:pic>
        <p:sp>
          <p:nvSpPr>
            <p:cNvPr id="12" name="object 12"/>
            <p:cNvSpPr/>
            <p:nvPr/>
          </p:nvSpPr>
          <p:spPr>
            <a:xfrm>
              <a:off x="16873379" y="6952426"/>
              <a:ext cx="754380" cy="454025"/>
            </a:xfrm>
            <a:custGeom>
              <a:avLst/>
              <a:gdLst/>
              <a:ahLst/>
              <a:cxnLst/>
              <a:rect l="l" t="t" r="r" b="b"/>
              <a:pathLst>
                <a:path w="754380" h="454025">
                  <a:moveTo>
                    <a:pt x="433764" y="0"/>
                  </a:moveTo>
                  <a:lnTo>
                    <a:pt x="387572" y="1891"/>
                  </a:lnTo>
                  <a:lnTo>
                    <a:pt x="334339" y="8018"/>
                  </a:lnTo>
                  <a:lnTo>
                    <a:pt x="273405" y="19616"/>
                  </a:lnTo>
                  <a:lnTo>
                    <a:pt x="204108" y="37918"/>
                  </a:lnTo>
                  <a:lnTo>
                    <a:pt x="146891" y="58299"/>
                  </a:lnTo>
                  <a:lnTo>
                    <a:pt x="97306" y="82594"/>
                  </a:lnTo>
                  <a:lnTo>
                    <a:pt x="56588" y="109950"/>
                  </a:lnTo>
                  <a:lnTo>
                    <a:pt x="25974" y="139518"/>
                  </a:lnTo>
                  <a:lnTo>
                    <a:pt x="0" y="201882"/>
                  </a:lnTo>
                  <a:lnTo>
                    <a:pt x="6542" y="230940"/>
                  </a:lnTo>
                  <a:lnTo>
                    <a:pt x="53831" y="293426"/>
                  </a:lnTo>
                  <a:lnTo>
                    <a:pt x="91212" y="324576"/>
                  </a:lnTo>
                  <a:lnTo>
                    <a:pt x="135505" y="354144"/>
                  </a:lnTo>
                  <a:lnTo>
                    <a:pt x="185028" y="380992"/>
                  </a:lnTo>
                  <a:lnTo>
                    <a:pt x="238097" y="403980"/>
                  </a:lnTo>
                  <a:lnTo>
                    <a:pt x="295944" y="422762"/>
                  </a:lnTo>
                  <a:lnTo>
                    <a:pt x="353656" y="436173"/>
                  </a:lnTo>
                  <a:lnTo>
                    <a:pt x="408911" y="445084"/>
                  </a:lnTo>
                  <a:lnTo>
                    <a:pt x="459386" y="450369"/>
                  </a:lnTo>
                  <a:lnTo>
                    <a:pt x="502759" y="452900"/>
                  </a:lnTo>
                  <a:lnTo>
                    <a:pt x="536706" y="453550"/>
                  </a:lnTo>
                  <a:lnTo>
                    <a:pt x="580505" y="449017"/>
                  </a:lnTo>
                  <a:lnTo>
                    <a:pt x="621301" y="436018"/>
                  </a:lnTo>
                  <a:lnTo>
                    <a:pt x="658218" y="415450"/>
                  </a:lnTo>
                  <a:lnTo>
                    <a:pt x="690383" y="388210"/>
                  </a:lnTo>
                  <a:lnTo>
                    <a:pt x="716922" y="355195"/>
                  </a:lnTo>
                  <a:lnTo>
                    <a:pt x="736960" y="317304"/>
                  </a:lnTo>
                  <a:lnTo>
                    <a:pt x="749624" y="275432"/>
                  </a:lnTo>
                  <a:lnTo>
                    <a:pt x="754039" y="230478"/>
                  </a:lnTo>
                  <a:lnTo>
                    <a:pt x="748253" y="180090"/>
                  </a:lnTo>
                  <a:lnTo>
                    <a:pt x="731795" y="134919"/>
                  </a:lnTo>
                  <a:lnTo>
                    <a:pt x="706016" y="95539"/>
                  </a:lnTo>
                  <a:lnTo>
                    <a:pt x="672267" y="62524"/>
                  </a:lnTo>
                  <a:lnTo>
                    <a:pt x="631898" y="36447"/>
                  </a:lnTo>
                  <a:lnTo>
                    <a:pt x="586261" y="17883"/>
                  </a:lnTo>
                  <a:lnTo>
                    <a:pt x="536706" y="7406"/>
                  </a:lnTo>
                  <a:lnTo>
                    <a:pt x="473576" y="1111"/>
                  </a:lnTo>
                  <a:lnTo>
                    <a:pt x="433764"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13" name="object 13"/>
            <p:cNvPicPr/>
            <p:nvPr/>
          </p:nvPicPr>
          <p:blipFill>
            <a:blip r:embed="rId6" cstate="print"/>
            <a:stretch>
              <a:fillRect/>
            </a:stretch>
          </p:blipFill>
          <p:spPr>
            <a:xfrm>
              <a:off x="16911946" y="6987064"/>
              <a:ext cx="442007" cy="373391"/>
            </a:xfrm>
            <a:prstGeom prst="rect">
              <a:avLst/>
            </a:prstGeom>
          </p:spPr>
        </p:pic>
        <p:sp>
          <p:nvSpPr>
            <p:cNvPr id="14" name="object 14"/>
            <p:cNvSpPr/>
            <p:nvPr/>
          </p:nvSpPr>
          <p:spPr>
            <a:xfrm>
              <a:off x="17261871" y="7006143"/>
              <a:ext cx="334645" cy="363855"/>
            </a:xfrm>
            <a:custGeom>
              <a:avLst/>
              <a:gdLst/>
              <a:ahLst/>
              <a:cxnLst/>
              <a:rect l="l" t="t" r="r" b="b"/>
              <a:pathLst>
                <a:path w="334644" h="363854">
                  <a:moveTo>
                    <a:pt x="177575" y="0"/>
                  </a:moveTo>
                  <a:lnTo>
                    <a:pt x="132763" y="3964"/>
                  </a:lnTo>
                  <a:lnTo>
                    <a:pt x="91778" y="20020"/>
                  </a:lnTo>
                  <a:lnTo>
                    <a:pt x="56315" y="46527"/>
                  </a:lnTo>
                  <a:lnTo>
                    <a:pt x="28067" y="81843"/>
                  </a:lnTo>
                  <a:lnTo>
                    <a:pt x="8731" y="124328"/>
                  </a:lnTo>
                  <a:lnTo>
                    <a:pt x="0" y="172340"/>
                  </a:lnTo>
                  <a:lnTo>
                    <a:pt x="3222" y="221045"/>
                  </a:lnTo>
                  <a:lnTo>
                    <a:pt x="17602" y="265467"/>
                  </a:lnTo>
                  <a:lnTo>
                    <a:pt x="41645" y="303780"/>
                  </a:lnTo>
                  <a:lnTo>
                    <a:pt x="73856" y="334158"/>
                  </a:lnTo>
                  <a:lnTo>
                    <a:pt x="112743" y="354776"/>
                  </a:lnTo>
                  <a:lnTo>
                    <a:pt x="156811" y="363810"/>
                  </a:lnTo>
                  <a:lnTo>
                    <a:pt x="201639" y="359852"/>
                  </a:lnTo>
                  <a:lnTo>
                    <a:pt x="242630" y="343795"/>
                  </a:lnTo>
                  <a:lnTo>
                    <a:pt x="258055" y="332262"/>
                  </a:lnTo>
                  <a:lnTo>
                    <a:pt x="159890" y="332262"/>
                  </a:lnTo>
                  <a:lnTo>
                    <a:pt x="116332" y="322083"/>
                  </a:lnTo>
                  <a:lnTo>
                    <a:pt x="79344" y="298569"/>
                  </a:lnTo>
                  <a:lnTo>
                    <a:pt x="51074" y="264321"/>
                  </a:lnTo>
                  <a:lnTo>
                    <a:pt x="33672" y="221940"/>
                  </a:lnTo>
                  <a:lnTo>
                    <a:pt x="29287" y="174026"/>
                  </a:lnTo>
                  <a:lnTo>
                    <a:pt x="39099" y="126936"/>
                  </a:lnTo>
                  <a:lnTo>
                    <a:pt x="61210" y="86811"/>
                  </a:lnTo>
                  <a:lnTo>
                    <a:pt x="93187" y="55997"/>
                  </a:lnTo>
                  <a:lnTo>
                    <a:pt x="132598" y="36842"/>
                  </a:lnTo>
                  <a:lnTo>
                    <a:pt x="177010" y="31695"/>
                  </a:lnTo>
                  <a:lnTo>
                    <a:pt x="262701" y="31695"/>
                  </a:lnTo>
                  <a:lnTo>
                    <a:pt x="260535" y="29653"/>
                  </a:lnTo>
                  <a:lnTo>
                    <a:pt x="221647" y="9036"/>
                  </a:lnTo>
                  <a:lnTo>
                    <a:pt x="177575" y="0"/>
                  </a:lnTo>
                  <a:close/>
                </a:path>
                <a:path w="334644" h="363854">
                  <a:moveTo>
                    <a:pt x="262701" y="31695"/>
                  </a:moveTo>
                  <a:lnTo>
                    <a:pt x="177010" y="31695"/>
                  </a:lnTo>
                  <a:lnTo>
                    <a:pt x="220567" y="41867"/>
                  </a:lnTo>
                  <a:lnTo>
                    <a:pt x="257553" y="65380"/>
                  </a:lnTo>
                  <a:lnTo>
                    <a:pt x="285819" y="99629"/>
                  </a:lnTo>
                  <a:lnTo>
                    <a:pt x="303219" y="142008"/>
                  </a:lnTo>
                  <a:lnTo>
                    <a:pt x="307603" y="189910"/>
                  </a:lnTo>
                  <a:lnTo>
                    <a:pt x="297789" y="237015"/>
                  </a:lnTo>
                  <a:lnTo>
                    <a:pt x="275684" y="277141"/>
                  </a:lnTo>
                  <a:lnTo>
                    <a:pt x="243715" y="307951"/>
                  </a:lnTo>
                  <a:lnTo>
                    <a:pt x="204307" y="327104"/>
                  </a:lnTo>
                  <a:lnTo>
                    <a:pt x="159890" y="332262"/>
                  </a:lnTo>
                  <a:lnTo>
                    <a:pt x="258055" y="332262"/>
                  </a:lnTo>
                  <a:lnTo>
                    <a:pt x="278092" y="317280"/>
                  </a:lnTo>
                  <a:lnTo>
                    <a:pt x="306333" y="281951"/>
                  </a:lnTo>
                  <a:lnTo>
                    <a:pt x="325663" y="239450"/>
                  </a:lnTo>
                  <a:lnTo>
                    <a:pt x="334387" y="191418"/>
                  </a:lnTo>
                  <a:lnTo>
                    <a:pt x="331165" y="142731"/>
                  </a:lnTo>
                  <a:lnTo>
                    <a:pt x="316787" y="98325"/>
                  </a:lnTo>
                  <a:lnTo>
                    <a:pt x="292746" y="60024"/>
                  </a:lnTo>
                  <a:lnTo>
                    <a:pt x="262701" y="31695"/>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pic>
          <p:nvPicPr>
            <p:cNvPr id="15" name="object 15"/>
            <p:cNvPicPr/>
            <p:nvPr/>
          </p:nvPicPr>
          <p:blipFill>
            <a:blip r:embed="rId7" cstate="print"/>
            <a:stretch>
              <a:fillRect/>
            </a:stretch>
          </p:blipFill>
          <p:spPr>
            <a:xfrm>
              <a:off x="17323651" y="7079134"/>
              <a:ext cx="143985" cy="217878"/>
            </a:xfrm>
            <a:prstGeom prst="rect">
              <a:avLst/>
            </a:prstGeom>
          </p:spPr>
        </p:pic>
        <p:sp>
          <p:nvSpPr>
            <p:cNvPr id="16" name="object 16"/>
            <p:cNvSpPr/>
            <p:nvPr/>
          </p:nvSpPr>
          <p:spPr>
            <a:xfrm>
              <a:off x="16084775" y="6123830"/>
              <a:ext cx="2014855" cy="1405890"/>
            </a:xfrm>
            <a:custGeom>
              <a:avLst/>
              <a:gdLst/>
              <a:ahLst/>
              <a:cxnLst/>
              <a:rect l="l" t="t" r="r" b="b"/>
              <a:pathLst>
                <a:path w="2014855" h="1405890">
                  <a:moveTo>
                    <a:pt x="151685" y="1286689"/>
                  </a:moveTo>
                  <a:lnTo>
                    <a:pt x="96048" y="1290891"/>
                  </a:lnTo>
                  <a:lnTo>
                    <a:pt x="40110" y="1328430"/>
                  </a:lnTo>
                  <a:lnTo>
                    <a:pt x="0" y="1405779"/>
                  </a:lnTo>
                  <a:lnTo>
                    <a:pt x="151685" y="1286689"/>
                  </a:lnTo>
                  <a:close/>
                </a:path>
                <a:path w="2014855" h="1405890">
                  <a:moveTo>
                    <a:pt x="879130" y="1282579"/>
                  </a:moveTo>
                  <a:lnTo>
                    <a:pt x="206123" y="1282579"/>
                  </a:lnTo>
                  <a:lnTo>
                    <a:pt x="408647" y="1292913"/>
                  </a:lnTo>
                  <a:lnTo>
                    <a:pt x="610069" y="1296542"/>
                  </a:lnTo>
                  <a:lnTo>
                    <a:pt x="798336" y="1288815"/>
                  </a:lnTo>
                  <a:lnTo>
                    <a:pt x="879130" y="1282579"/>
                  </a:lnTo>
                  <a:close/>
                </a:path>
                <a:path w="2014855" h="1405890">
                  <a:moveTo>
                    <a:pt x="1940380" y="0"/>
                  </a:moveTo>
                  <a:lnTo>
                    <a:pt x="1856636" y="2771"/>
                  </a:lnTo>
                  <a:lnTo>
                    <a:pt x="1799968" y="14635"/>
                  </a:lnTo>
                  <a:lnTo>
                    <a:pt x="1762756" y="30736"/>
                  </a:lnTo>
                  <a:lnTo>
                    <a:pt x="151685" y="1286689"/>
                  </a:lnTo>
                  <a:lnTo>
                    <a:pt x="206123" y="1282579"/>
                  </a:lnTo>
                  <a:lnTo>
                    <a:pt x="879130" y="1282579"/>
                  </a:lnTo>
                  <a:lnTo>
                    <a:pt x="937593" y="1278066"/>
                  </a:lnTo>
                  <a:lnTo>
                    <a:pt x="991980" y="1272631"/>
                  </a:lnTo>
                  <a:lnTo>
                    <a:pt x="1974651" y="125388"/>
                  </a:lnTo>
                  <a:lnTo>
                    <a:pt x="2014641" y="79806"/>
                  </a:lnTo>
                  <a:lnTo>
                    <a:pt x="2014641" y="4295"/>
                  </a:lnTo>
                  <a:lnTo>
                    <a:pt x="1940380"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17" name="object 17"/>
            <p:cNvPicPr/>
            <p:nvPr/>
          </p:nvPicPr>
          <p:blipFill>
            <a:blip r:embed="rId8" cstate="print"/>
            <a:stretch>
              <a:fillRect/>
            </a:stretch>
          </p:blipFill>
          <p:spPr>
            <a:xfrm>
              <a:off x="16327827" y="6155571"/>
              <a:ext cx="1750394" cy="1287447"/>
            </a:xfrm>
            <a:prstGeom prst="rect">
              <a:avLst/>
            </a:prstGeom>
          </p:spPr>
        </p:pic>
        <p:sp>
          <p:nvSpPr>
            <p:cNvPr id="18" name="object 18"/>
            <p:cNvSpPr/>
            <p:nvPr/>
          </p:nvSpPr>
          <p:spPr>
            <a:xfrm>
              <a:off x="16966825" y="6276423"/>
              <a:ext cx="971550" cy="1050925"/>
            </a:xfrm>
            <a:custGeom>
              <a:avLst/>
              <a:gdLst/>
              <a:ahLst/>
              <a:cxnLst/>
              <a:rect l="l" t="t" r="r" b="b"/>
              <a:pathLst>
                <a:path w="971550" h="1050925">
                  <a:moveTo>
                    <a:pt x="968545" y="0"/>
                  </a:moveTo>
                  <a:lnTo>
                    <a:pt x="934472" y="22854"/>
                  </a:lnTo>
                  <a:lnTo>
                    <a:pt x="33955" y="947003"/>
                  </a:lnTo>
                  <a:lnTo>
                    <a:pt x="5980" y="1020793"/>
                  </a:lnTo>
                  <a:lnTo>
                    <a:pt x="0" y="1050305"/>
                  </a:lnTo>
                  <a:lnTo>
                    <a:pt x="19026" y="1039965"/>
                  </a:lnTo>
                  <a:lnTo>
                    <a:pt x="66069" y="994196"/>
                  </a:lnTo>
                  <a:lnTo>
                    <a:pt x="240302" y="808583"/>
                  </a:lnTo>
                  <a:lnTo>
                    <a:pt x="542942" y="480845"/>
                  </a:lnTo>
                  <a:lnTo>
                    <a:pt x="830068" y="168609"/>
                  </a:lnTo>
                  <a:lnTo>
                    <a:pt x="957760" y="29503"/>
                  </a:lnTo>
                  <a:lnTo>
                    <a:pt x="970942" y="7426"/>
                  </a:lnTo>
                  <a:lnTo>
                    <a:pt x="968545" y="0"/>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sp>
          <p:nvSpPr>
            <p:cNvPr id="19" name="object 19"/>
            <p:cNvSpPr/>
            <p:nvPr/>
          </p:nvSpPr>
          <p:spPr>
            <a:xfrm>
              <a:off x="15068566" y="6984176"/>
              <a:ext cx="2338070" cy="1606550"/>
            </a:xfrm>
            <a:custGeom>
              <a:avLst/>
              <a:gdLst/>
              <a:ahLst/>
              <a:cxnLst/>
              <a:rect l="l" t="t" r="r" b="b"/>
              <a:pathLst>
                <a:path w="2338069" h="1606550">
                  <a:moveTo>
                    <a:pt x="1991552" y="0"/>
                  </a:moveTo>
                  <a:lnTo>
                    <a:pt x="598474" y="282619"/>
                  </a:lnTo>
                  <a:lnTo>
                    <a:pt x="1241" y="660447"/>
                  </a:lnTo>
                  <a:lnTo>
                    <a:pt x="1196" y="661063"/>
                  </a:lnTo>
                  <a:lnTo>
                    <a:pt x="0" y="709850"/>
                  </a:lnTo>
                  <a:lnTo>
                    <a:pt x="1196" y="758646"/>
                  </a:lnTo>
                  <a:lnTo>
                    <a:pt x="4747" y="806821"/>
                  </a:lnTo>
                  <a:lnTo>
                    <a:pt x="10598" y="854321"/>
                  </a:lnTo>
                  <a:lnTo>
                    <a:pt x="18692" y="901089"/>
                  </a:lnTo>
                  <a:lnTo>
                    <a:pt x="28973" y="947070"/>
                  </a:lnTo>
                  <a:lnTo>
                    <a:pt x="41385" y="992207"/>
                  </a:lnTo>
                  <a:lnTo>
                    <a:pt x="55872" y="1036444"/>
                  </a:lnTo>
                  <a:lnTo>
                    <a:pt x="72379" y="1079725"/>
                  </a:lnTo>
                  <a:lnTo>
                    <a:pt x="90849" y="1121995"/>
                  </a:lnTo>
                  <a:lnTo>
                    <a:pt x="111226" y="1163198"/>
                  </a:lnTo>
                  <a:lnTo>
                    <a:pt x="133454" y="1203276"/>
                  </a:lnTo>
                  <a:lnTo>
                    <a:pt x="157477" y="1242176"/>
                  </a:lnTo>
                  <a:lnTo>
                    <a:pt x="183240" y="1279839"/>
                  </a:lnTo>
                  <a:lnTo>
                    <a:pt x="210686" y="1316211"/>
                  </a:lnTo>
                  <a:lnTo>
                    <a:pt x="239759" y="1351236"/>
                  </a:lnTo>
                  <a:lnTo>
                    <a:pt x="270403" y="1384857"/>
                  </a:lnTo>
                  <a:lnTo>
                    <a:pt x="302563" y="1417019"/>
                  </a:lnTo>
                  <a:lnTo>
                    <a:pt x="336181" y="1447665"/>
                  </a:lnTo>
                  <a:lnTo>
                    <a:pt x="371203" y="1476739"/>
                  </a:lnTo>
                  <a:lnTo>
                    <a:pt x="407572" y="1504187"/>
                  </a:lnTo>
                  <a:lnTo>
                    <a:pt x="445233" y="1529951"/>
                  </a:lnTo>
                  <a:lnTo>
                    <a:pt x="1585931" y="1605982"/>
                  </a:lnTo>
                  <a:lnTo>
                    <a:pt x="2337458" y="793536"/>
                  </a:lnTo>
                  <a:lnTo>
                    <a:pt x="2111245" y="322524"/>
                  </a:lnTo>
                  <a:lnTo>
                    <a:pt x="2137841" y="302566"/>
                  </a:lnTo>
                  <a:lnTo>
                    <a:pt x="1991552"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sp>
          <p:nvSpPr>
            <p:cNvPr id="20" name="object 20"/>
            <p:cNvSpPr/>
            <p:nvPr/>
          </p:nvSpPr>
          <p:spPr>
            <a:xfrm>
              <a:off x="15078956" y="7689055"/>
              <a:ext cx="1536065" cy="864869"/>
            </a:xfrm>
            <a:custGeom>
              <a:avLst/>
              <a:gdLst/>
              <a:ahLst/>
              <a:cxnLst/>
              <a:rect l="l" t="t" r="r" b="b"/>
              <a:pathLst>
                <a:path w="1536065" h="864870">
                  <a:moveTo>
                    <a:pt x="1259679" y="275928"/>
                  </a:moveTo>
                  <a:lnTo>
                    <a:pt x="1233094" y="295896"/>
                  </a:lnTo>
                  <a:lnTo>
                    <a:pt x="738711" y="335801"/>
                  </a:lnTo>
                  <a:lnTo>
                    <a:pt x="978086" y="834592"/>
                  </a:lnTo>
                  <a:lnTo>
                    <a:pt x="1535650" y="864549"/>
                  </a:lnTo>
                  <a:lnTo>
                    <a:pt x="1259679" y="275928"/>
                  </a:lnTo>
                  <a:close/>
                </a:path>
                <a:path w="1536065" h="864870">
                  <a:moveTo>
                    <a:pt x="1086805" y="0"/>
                  </a:moveTo>
                  <a:lnTo>
                    <a:pt x="584758" y="66500"/>
                  </a:lnTo>
                  <a:lnTo>
                    <a:pt x="694471" y="305865"/>
                  </a:lnTo>
                  <a:lnTo>
                    <a:pt x="1206466" y="262651"/>
                  </a:lnTo>
                  <a:lnTo>
                    <a:pt x="1086805" y="0"/>
                  </a:lnTo>
                  <a:close/>
                </a:path>
                <a:path w="1536065" h="864870">
                  <a:moveTo>
                    <a:pt x="179126" y="123022"/>
                  </a:moveTo>
                  <a:lnTo>
                    <a:pt x="0" y="147728"/>
                  </a:lnTo>
                  <a:lnTo>
                    <a:pt x="211" y="149442"/>
                  </a:lnTo>
                  <a:lnTo>
                    <a:pt x="8305" y="196210"/>
                  </a:lnTo>
                  <a:lnTo>
                    <a:pt x="18586" y="242191"/>
                  </a:lnTo>
                  <a:lnTo>
                    <a:pt x="30998" y="287328"/>
                  </a:lnTo>
                  <a:lnTo>
                    <a:pt x="45485" y="331565"/>
                  </a:lnTo>
                  <a:lnTo>
                    <a:pt x="59558" y="368464"/>
                  </a:lnTo>
                  <a:lnTo>
                    <a:pt x="288840" y="349109"/>
                  </a:lnTo>
                  <a:lnTo>
                    <a:pt x="179126" y="123022"/>
                  </a:lnTo>
                  <a:close/>
                </a:path>
                <a:path w="1536065" h="864870">
                  <a:moveTo>
                    <a:pt x="345351" y="379025"/>
                  </a:moveTo>
                  <a:lnTo>
                    <a:pt x="72915" y="399845"/>
                  </a:lnTo>
                  <a:lnTo>
                    <a:pt x="80462" y="417116"/>
                  </a:lnTo>
                  <a:lnTo>
                    <a:pt x="100839" y="458319"/>
                  </a:lnTo>
                  <a:lnTo>
                    <a:pt x="123067" y="498397"/>
                  </a:lnTo>
                  <a:lnTo>
                    <a:pt x="147090" y="537297"/>
                  </a:lnTo>
                  <a:lnTo>
                    <a:pt x="172244" y="574071"/>
                  </a:lnTo>
                  <a:lnTo>
                    <a:pt x="415182" y="528737"/>
                  </a:lnTo>
                  <a:lnTo>
                    <a:pt x="345351" y="379025"/>
                  </a:lnTo>
                  <a:close/>
                </a:path>
              </a:pathLst>
            </a:custGeom>
            <a:solidFill>
              <a:srgbClr val="C6C7C9"/>
            </a:solidFill>
          </p:spPr>
          <p:txBody>
            <a:bodyPr wrap="square" lIns="0" tIns="0" rIns="0" bIns="0" rtlCol="0"/>
            <a:lstStyle/>
            <a:p>
              <a:pPr defTabSz="554492"/>
              <a:endParaRPr sz="1092">
                <a:solidFill>
                  <a:prstClr val="black"/>
                </a:solidFill>
                <a:latin typeface="Calibri"/>
              </a:endParaRPr>
            </a:p>
          </p:txBody>
        </p:sp>
        <p:sp>
          <p:nvSpPr>
            <p:cNvPr id="21" name="object 21"/>
            <p:cNvSpPr/>
            <p:nvPr/>
          </p:nvSpPr>
          <p:spPr>
            <a:xfrm>
              <a:off x="15068567" y="7025103"/>
              <a:ext cx="2291080" cy="1519555"/>
            </a:xfrm>
            <a:custGeom>
              <a:avLst/>
              <a:gdLst/>
              <a:ahLst/>
              <a:cxnLst/>
              <a:rect l="l" t="t" r="r" b="b"/>
              <a:pathLst>
                <a:path w="2291080" h="1519554">
                  <a:moveTo>
                    <a:pt x="2089993" y="305896"/>
                  </a:moveTo>
                  <a:lnTo>
                    <a:pt x="1305337" y="914359"/>
                  </a:lnTo>
                  <a:lnTo>
                    <a:pt x="1587946" y="1519534"/>
                  </a:lnTo>
                  <a:lnTo>
                    <a:pt x="2290720" y="719925"/>
                  </a:lnTo>
                  <a:lnTo>
                    <a:pt x="2089993" y="305896"/>
                  </a:lnTo>
                  <a:close/>
                </a:path>
                <a:path w="2291080" h="1519554">
                  <a:moveTo>
                    <a:pt x="1983599" y="6649"/>
                  </a:moveTo>
                  <a:lnTo>
                    <a:pt x="1135771" y="645017"/>
                  </a:lnTo>
                  <a:lnTo>
                    <a:pt x="1255474" y="907700"/>
                  </a:lnTo>
                  <a:lnTo>
                    <a:pt x="2099983" y="249385"/>
                  </a:lnTo>
                  <a:lnTo>
                    <a:pt x="1983599" y="6649"/>
                  </a:lnTo>
                  <a:close/>
                </a:path>
                <a:path w="2291080" h="1519554">
                  <a:moveTo>
                    <a:pt x="1075899" y="172895"/>
                  </a:moveTo>
                  <a:lnTo>
                    <a:pt x="617106" y="262672"/>
                  </a:lnTo>
                  <a:lnTo>
                    <a:pt x="666" y="641757"/>
                  </a:lnTo>
                  <a:lnTo>
                    <a:pt x="0" y="668924"/>
                  </a:lnTo>
                  <a:lnTo>
                    <a:pt x="1196" y="717719"/>
                  </a:lnTo>
                  <a:lnTo>
                    <a:pt x="4747" y="765895"/>
                  </a:lnTo>
                  <a:lnTo>
                    <a:pt x="5710" y="773711"/>
                  </a:lnTo>
                  <a:lnTo>
                    <a:pt x="191528" y="748102"/>
                  </a:lnTo>
                  <a:lnTo>
                    <a:pt x="1075899" y="172895"/>
                  </a:lnTo>
                  <a:close/>
                </a:path>
                <a:path w="2291080" h="1519554">
                  <a:moveTo>
                    <a:pt x="1933726" y="0"/>
                  </a:moveTo>
                  <a:lnTo>
                    <a:pt x="1478232" y="96426"/>
                  </a:lnTo>
                  <a:lnTo>
                    <a:pt x="623766" y="688230"/>
                  </a:lnTo>
                  <a:lnTo>
                    <a:pt x="1102547" y="621740"/>
                  </a:lnTo>
                  <a:lnTo>
                    <a:pt x="1933726" y="0"/>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sp>
          <p:nvSpPr>
            <p:cNvPr id="22" name="object 22"/>
            <p:cNvSpPr/>
            <p:nvPr/>
          </p:nvSpPr>
          <p:spPr>
            <a:xfrm>
              <a:off x="15457570" y="8028179"/>
              <a:ext cx="560070" cy="499109"/>
            </a:xfrm>
            <a:custGeom>
              <a:avLst/>
              <a:gdLst/>
              <a:ahLst/>
              <a:cxnLst/>
              <a:rect l="l" t="t" r="r" b="b"/>
              <a:pathLst>
                <a:path w="560069" h="499109">
                  <a:moveTo>
                    <a:pt x="320178" y="0"/>
                  </a:moveTo>
                  <a:lnTo>
                    <a:pt x="0" y="36564"/>
                  </a:lnTo>
                  <a:lnTo>
                    <a:pt x="219438" y="488833"/>
                  </a:lnTo>
                  <a:lnTo>
                    <a:pt x="559585" y="498812"/>
                  </a:lnTo>
                  <a:lnTo>
                    <a:pt x="320178" y="0"/>
                  </a:lnTo>
                  <a:close/>
                </a:path>
              </a:pathLst>
            </a:custGeom>
            <a:solidFill>
              <a:srgbClr val="9B0A0D"/>
            </a:solidFill>
          </p:spPr>
          <p:txBody>
            <a:bodyPr wrap="square" lIns="0" tIns="0" rIns="0" bIns="0" rtlCol="0"/>
            <a:lstStyle/>
            <a:p>
              <a:pPr defTabSz="554492"/>
              <a:endParaRPr sz="1092">
                <a:solidFill>
                  <a:prstClr val="black"/>
                </a:solidFill>
                <a:latin typeface="Calibri"/>
              </a:endParaRPr>
            </a:p>
          </p:txBody>
        </p:sp>
        <p:sp>
          <p:nvSpPr>
            <p:cNvPr id="23" name="object 23"/>
            <p:cNvSpPr/>
            <p:nvPr/>
          </p:nvSpPr>
          <p:spPr>
            <a:xfrm>
              <a:off x="15287988" y="7758873"/>
              <a:ext cx="455930" cy="276225"/>
            </a:xfrm>
            <a:custGeom>
              <a:avLst/>
              <a:gdLst/>
              <a:ahLst/>
              <a:cxnLst/>
              <a:rect l="l" t="t" r="r" b="b"/>
              <a:pathLst>
                <a:path w="455930" h="276225">
                  <a:moveTo>
                    <a:pt x="345800" y="0"/>
                  </a:moveTo>
                  <a:lnTo>
                    <a:pt x="0" y="49851"/>
                  </a:lnTo>
                  <a:lnTo>
                    <a:pt x="113054" y="275960"/>
                  </a:lnTo>
                  <a:lnTo>
                    <a:pt x="455514" y="242715"/>
                  </a:lnTo>
                  <a:lnTo>
                    <a:pt x="345800" y="0"/>
                  </a:lnTo>
                  <a:close/>
                </a:path>
              </a:pathLst>
            </a:custGeom>
            <a:solidFill>
              <a:srgbClr val="B01116"/>
            </a:solidFill>
          </p:spPr>
          <p:txBody>
            <a:bodyPr wrap="square" lIns="0" tIns="0" rIns="0" bIns="0" rtlCol="0"/>
            <a:lstStyle/>
            <a:p>
              <a:pPr defTabSz="554492"/>
              <a:endParaRPr sz="1092">
                <a:solidFill>
                  <a:prstClr val="black"/>
                </a:solidFill>
                <a:latin typeface="Calibri"/>
              </a:endParaRPr>
            </a:p>
          </p:txBody>
        </p:sp>
        <p:sp>
          <p:nvSpPr>
            <p:cNvPr id="24" name="object 24"/>
            <p:cNvSpPr/>
            <p:nvPr/>
          </p:nvSpPr>
          <p:spPr>
            <a:xfrm>
              <a:off x="15294669" y="7133797"/>
              <a:ext cx="1183640" cy="645160"/>
            </a:xfrm>
            <a:custGeom>
              <a:avLst/>
              <a:gdLst/>
              <a:ahLst/>
              <a:cxnLst/>
              <a:rect l="l" t="t" r="r" b="b"/>
              <a:pathLst>
                <a:path w="1183640" h="645159">
                  <a:moveTo>
                    <a:pt x="1183618" y="0"/>
                  </a:moveTo>
                  <a:lnTo>
                    <a:pt x="827849" y="89777"/>
                  </a:lnTo>
                  <a:lnTo>
                    <a:pt x="0" y="645017"/>
                  </a:lnTo>
                  <a:lnTo>
                    <a:pt x="339120" y="585175"/>
                  </a:lnTo>
                  <a:lnTo>
                    <a:pt x="1183618" y="0"/>
                  </a:lnTo>
                  <a:close/>
                </a:path>
              </a:pathLst>
            </a:custGeom>
            <a:solidFill>
              <a:srgbClr val="CD181E"/>
            </a:solidFill>
          </p:spPr>
          <p:txBody>
            <a:bodyPr wrap="square" lIns="0" tIns="0" rIns="0" bIns="0" rtlCol="0"/>
            <a:lstStyle/>
            <a:p>
              <a:pPr defTabSz="554492"/>
              <a:endParaRPr sz="1092">
                <a:solidFill>
                  <a:prstClr val="black"/>
                </a:solidFill>
                <a:latin typeface="Calibri"/>
              </a:endParaRPr>
            </a:p>
          </p:txBody>
        </p:sp>
        <p:sp>
          <p:nvSpPr>
            <p:cNvPr id="25" name="object 25"/>
            <p:cNvSpPr/>
            <p:nvPr/>
          </p:nvSpPr>
          <p:spPr>
            <a:xfrm>
              <a:off x="16373918" y="7330668"/>
              <a:ext cx="831215" cy="720090"/>
            </a:xfrm>
            <a:custGeom>
              <a:avLst/>
              <a:gdLst/>
              <a:ahLst/>
              <a:cxnLst/>
              <a:rect l="l" t="t" r="r" b="b"/>
              <a:pathLst>
                <a:path w="831215" h="720090">
                  <a:moveTo>
                    <a:pt x="784583" y="0"/>
                  </a:moveTo>
                  <a:lnTo>
                    <a:pt x="0" y="608787"/>
                  </a:lnTo>
                  <a:lnTo>
                    <a:pt x="51841" y="719821"/>
                  </a:lnTo>
                  <a:lnTo>
                    <a:pt x="831136" y="96415"/>
                  </a:lnTo>
                  <a:lnTo>
                    <a:pt x="784583" y="0"/>
                  </a:lnTo>
                  <a:close/>
                </a:path>
              </a:pathLst>
            </a:custGeom>
            <a:solidFill>
              <a:srgbClr val="E0E2E3"/>
            </a:solidFill>
          </p:spPr>
          <p:txBody>
            <a:bodyPr wrap="square" lIns="0" tIns="0" rIns="0" bIns="0" rtlCol="0"/>
            <a:lstStyle/>
            <a:p>
              <a:pPr defTabSz="554492"/>
              <a:endParaRPr sz="1092">
                <a:solidFill>
                  <a:prstClr val="black"/>
                </a:solidFill>
                <a:latin typeface="Calibri"/>
              </a:endParaRPr>
            </a:p>
          </p:txBody>
        </p:sp>
        <p:sp>
          <p:nvSpPr>
            <p:cNvPr id="26" name="object 26"/>
            <p:cNvSpPr/>
            <p:nvPr/>
          </p:nvSpPr>
          <p:spPr>
            <a:xfrm>
              <a:off x="15151774" y="7964988"/>
              <a:ext cx="1235710" cy="201295"/>
            </a:xfrm>
            <a:custGeom>
              <a:avLst/>
              <a:gdLst/>
              <a:ahLst/>
              <a:cxnLst/>
              <a:rect l="l" t="t" r="r" b="b"/>
              <a:pathLst>
                <a:path w="1235709" h="201295">
                  <a:moveTo>
                    <a:pt x="306781" y="176530"/>
                  </a:moveTo>
                  <a:lnTo>
                    <a:pt x="272529" y="103098"/>
                  </a:lnTo>
                  <a:lnTo>
                    <a:pt x="0" y="123698"/>
                  </a:lnTo>
                  <a:lnTo>
                    <a:pt x="7632" y="141185"/>
                  </a:lnTo>
                  <a:lnTo>
                    <a:pt x="28016" y="182397"/>
                  </a:lnTo>
                  <a:lnTo>
                    <a:pt x="38303" y="200939"/>
                  </a:lnTo>
                  <a:lnTo>
                    <a:pt x="306781" y="176530"/>
                  </a:lnTo>
                  <a:close/>
                </a:path>
                <a:path w="1235709" h="201295">
                  <a:moveTo>
                    <a:pt x="1235252" y="103098"/>
                  </a:moveTo>
                  <a:lnTo>
                    <a:pt x="1186853" y="0"/>
                  </a:lnTo>
                  <a:lnTo>
                    <a:pt x="1160272" y="19964"/>
                  </a:lnTo>
                  <a:lnTo>
                    <a:pt x="681494" y="59880"/>
                  </a:lnTo>
                  <a:lnTo>
                    <a:pt x="665886" y="59880"/>
                  </a:lnTo>
                  <a:lnTo>
                    <a:pt x="695794" y="129679"/>
                  </a:lnTo>
                  <a:lnTo>
                    <a:pt x="1235252" y="103098"/>
                  </a:lnTo>
                  <a:close/>
                </a:path>
              </a:pathLst>
            </a:custGeom>
            <a:solidFill>
              <a:srgbClr val="929496"/>
            </a:solidFill>
          </p:spPr>
          <p:txBody>
            <a:bodyPr wrap="square" lIns="0" tIns="0" rIns="0" bIns="0" rtlCol="0"/>
            <a:lstStyle/>
            <a:p>
              <a:pPr defTabSz="554492"/>
              <a:endParaRPr sz="1092">
                <a:solidFill>
                  <a:prstClr val="black"/>
                </a:solidFill>
                <a:latin typeface="Calibri"/>
              </a:endParaRPr>
            </a:p>
          </p:txBody>
        </p:sp>
        <p:sp>
          <p:nvSpPr>
            <p:cNvPr id="27" name="object 27"/>
            <p:cNvSpPr/>
            <p:nvPr/>
          </p:nvSpPr>
          <p:spPr>
            <a:xfrm>
              <a:off x="15020622" y="8361417"/>
              <a:ext cx="754380" cy="454025"/>
            </a:xfrm>
            <a:custGeom>
              <a:avLst/>
              <a:gdLst/>
              <a:ahLst/>
              <a:cxnLst/>
              <a:rect l="l" t="t" r="r" b="b"/>
              <a:pathLst>
                <a:path w="754380" h="454025">
                  <a:moveTo>
                    <a:pt x="433775" y="0"/>
                  </a:moveTo>
                  <a:lnTo>
                    <a:pt x="387579" y="1887"/>
                  </a:lnTo>
                  <a:lnTo>
                    <a:pt x="334343" y="8012"/>
                  </a:lnTo>
                  <a:lnTo>
                    <a:pt x="273403" y="19607"/>
                  </a:lnTo>
                  <a:lnTo>
                    <a:pt x="204098" y="37908"/>
                  </a:lnTo>
                  <a:lnTo>
                    <a:pt x="146889" y="58285"/>
                  </a:lnTo>
                  <a:lnTo>
                    <a:pt x="97307" y="82578"/>
                  </a:lnTo>
                  <a:lnTo>
                    <a:pt x="56591" y="109934"/>
                  </a:lnTo>
                  <a:lnTo>
                    <a:pt x="25976" y="139501"/>
                  </a:lnTo>
                  <a:lnTo>
                    <a:pt x="0" y="201861"/>
                  </a:lnTo>
                  <a:lnTo>
                    <a:pt x="6541" y="230916"/>
                  </a:lnTo>
                  <a:lnTo>
                    <a:pt x="53827" y="293403"/>
                  </a:lnTo>
                  <a:lnTo>
                    <a:pt x="91209" y="324554"/>
                  </a:lnTo>
                  <a:lnTo>
                    <a:pt x="135507" y="354122"/>
                  </a:lnTo>
                  <a:lnTo>
                    <a:pt x="185041" y="380967"/>
                  </a:lnTo>
                  <a:lnTo>
                    <a:pt x="238128" y="403949"/>
                  </a:lnTo>
                  <a:lnTo>
                    <a:pt x="295967" y="422736"/>
                  </a:lnTo>
                  <a:lnTo>
                    <a:pt x="353675" y="436151"/>
                  </a:lnTo>
                  <a:lnTo>
                    <a:pt x="408929" y="445067"/>
                  </a:lnTo>
                  <a:lnTo>
                    <a:pt x="459405" y="450355"/>
                  </a:lnTo>
                  <a:lnTo>
                    <a:pt x="502779" y="452888"/>
                  </a:lnTo>
                  <a:lnTo>
                    <a:pt x="536727" y="453539"/>
                  </a:lnTo>
                  <a:lnTo>
                    <a:pt x="580526" y="449006"/>
                  </a:lnTo>
                  <a:lnTo>
                    <a:pt x="621320" y="436006"/>
                  </a:lnTo>
                  <a:lnTo>
                    <a:pt x="658236" y="415437"/>
                  </a:lnTo>
                  <a:lnTo>
                    <a:pt x="690399" y="388195"/>
                  </a:lnTo>
                  <a:lnTo>
                    <a:pt x="716935" y="355180"/>
                  </a:lnTo>
                  <a:lnTo>
                    <a:pt x="736972" y="317288"/>
                  </a:lnTo>
                  <a:lnTo>
                    <a:pt x="749635" y="275418"/>
                  </a:lnTo>
                  <a:lnTo>
                    <a:pt x="754050" y="230467"/>
                  </a:lnTo>
                  <a:lnTo>
                    <a:pt x="748265" y="180079"/>
                  </a:lnTo>
                  <a:lnTo>
                    <a:pt x="731809" y="134909"/>
                  </a:lnTo>
                  <a:lnTo>
                    <a:pt x="706034" y="95529"/>
                  </a:lnTo>
                  <a:lnTo>
                    <a:pt x="672288" y="62515"/>
                  </a:lnTo>
                  <a:lnTo>
                    <a:pt x="631921" y="36440"/>
                  </a:lnTo>
                  <a:lnTo>
                    <a:pt x="586284" y="17879"/>
                  </a:lnTo>
                  <a:lnTo>
                    <a:pt x="536727" y="7406"/>
                  </a:lnTo>
                  <a:lnTo>
                    <a:pt x="473590" y="1113"/>
                  </a:lnTo>
                  <a:lnTo>
                    <a:pt x="433775"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28" name="object 28"/>
            <p:cNvPicPr/>
            <p:nvPr/>
          </p:nvPicPr>
          <p:blipFill>
            <a:blip r:embed="rId9" cstate="print"/>
            <a:stretch>
              <a:fillRect/>
            </a:stretch>
          </p:blipFill>
          <p:spPr>
            <a:xfrm>
              <a:off x="15059206" y="8396026"/>
              <a:ext cx="442017" cy="373412"/>
            </a:xfrm>
            <a:prstGeom prst="rect">
              <a:avLst/>
            </a:prstGeom>
          </p:spPr>
        </p:pic>
        <p:sp>
          <p:nvSpPr>
            <p:cNvPr id="29" name="object 29"/>
            <p:cNvSpPr/>
            <p:nvPr/>
          </p:nvSpPr>
          <p:spPr>
            <a:xfrm>
              <a:off x="15409141" y="8415123"/>
              <a:ext cx="334645" cy="363855"/>
            </a:xfrm>
            <a:custGeom>
              <a:avLst/>
              <a:gdLst/>
              <a:ahLst/>
              <a:cxnLst/>
              <a:rect l="l" t="t" r="r" b="b"/>
              <a:pathLst>
                <a:path w="334644" h="363854">
                  <a:moveTo>
                    <a:pt x="177565" y="0"/>
                  </a:moveTo>
                  <a:lnTo>
                    <a:pt x="132750" y="3957"/>
                  </a:lnTo>
                  <a:lnTo>
                    <a:pt x="91768" y="20012"/>
                  </a:lnTo>
                  <a:lnTo>
                    <a:pt x="56309" y="46522"/>
                  </a:lnTo>
                  <a:lnTo>
                    <a:pt x="28067" y="81845"/>
                  </a:lnTo>
                  <a:lnTo>
                    <a:pt x="8733" y="124338"/>
                  </a:lnTo>
                  <a:lnTo>
                    <a:pt x="0" y="172361"/>
                  </a:lnTo>
                  <a:lnTo>
                    <a:pt x="3218" y="221052"/>
                  </a:lnTo>
                  <a:lnTo>
                    <a:pt x="17594" y="265461"/>
                  </a:lnTo>
                  <a:lnTo>
                    <a:pt x="41634" y="303765"/>
                  </a:lnTo>
                  <a:lnTo>
                    <a:pt x="73843" y="334139"/>
                  </a:lnTo>
                  <a:lnTo>
                    <a:pt x="112727" y="354759"/>
                  </a:lnTo>
                  <a:lnTo>
                    <a:pt x="156791" y="363800"/>
                  </a:lnTo>
                  <a:lnTo>
                    <a:pt x="201622" y="359837"/>
                  </a:lnTo>
                  <a:lnTo>
                    <a:pt x="242616" y="343778"/>
                  </a:lnTo>
                  <a:lnTo>
                    <a:pt x="258021" y="332262"/>
                  </a:lnTo>
                  <a:lnTo>
                    <a:pt x="159879" y="332262"/>
                  </a:lnTo>
                  <a:lnTo>
                    <a:pt x="116328" y="322083"/>
                  </a:lnTo>
                  <a:lnTo>
                    <a:pt x="79344" y="298568"/>
                  </a:lnTo>
                  <a:lnTo>
                    <a:pt x="51078" y="264319"/>
                  </a:lnTo>
                  <a:lnTo>
                    <a:pt x="33676" y="221935"/>
                  </a:lnTo>
                  <a:lnTo>
                    <a:pt x="29287" y="174015"/>
                  </a:lnTo>
                  <a:lnTo>
                    <a:pt x="39090" y="126933"/>
                  </a:lnTo>
                  <a:lnTo>
                    <a:pt x="61199" y="86814"/>
                  </a:lnTo>
                  <a:lnTo>
                    <a:pt x="93179" y="56005"/>
                  </a:lnTo>
                  <a:lnTo>
                    <a:pt x="132598" y="36850"/>
                  </a:lnTo>
                  <a:lnTo>
                    <a:pt x="177020" y="31695"/>
                  </a:lnTo>
                  <a:lnTo>
                    <a:pt x="262696" y="31695"/>
                  </a:lnTo>
                  <a:lnTo>
                    <a:pt x="260536" y="29658"/>
                  </a:lnTo>
                  <a:lnTo>
                    <a:pt x="221645" y="9040"/>
                  </a:lnTo>
                  <a:lnTo>
                    <a:pt x="177565" y="0"/>
                  </a:lnTo>
                  <a:close/>
                </a:path>
                <a:path w="334644" h="363854">
                  <a:moveTo>
                    <a:pt x="262696" y="31695"/>
                  </a:moveTo>
                  <a:lnTo>
                    <a:pt x="177020" y="31695"/>
                  </a:lnTo>
                  <a:lnTo>
                    <a:pt x="220566" y="41867"/>
                  </a:lnTo>
                  <a:lnTo>
                    <a:pt x="257544" y="65381"/>
                  </a:lnTo>
                  <a:lnTo>
                    <a:pt x="285806" y="99631"/>
                  </a:lnTo>
                  <a:lnTo>
                    <a:pt x="303204" y="142013"/>
                  </a:lnTo>
                  <a:lnTo>
                    <a:pt x="307592" y="189920"/>
                  </a:lnTo>
                  <a:lnTo>
                    <a:pt x="297779" y="237008"/>
                  </a:lnTo>
                  <a:lnTo>
                    <a:pt x="275674" y="277130"/>
                  </a:lnTo>
                  <a:lnTo>
                    <a:pt x="243704" y="307943"/>
                  </a:lnTo>
                  <a:lnTo>
                    <a:pt x="204297" y="327101"/>
                  </a:lnTo>
                  <a:lnTo>
                    <a:pt x="159879" y="332262"/>
                  </a:lnTo>
                  <a:lnTo>
                    <a:pt x="258021" y="332262"/>
                  </a:lnTo>
                  <a:lnTo>
                    <a:pt x="278080" y="317266"/>
                  </a:lnTo>
                  <a:lnTo>
                    <a:pt x="306323" y="281943"/>
                  </a:lnTo>
                  <a:lnTo>
                    <a:pt x="325652" y="239453"/>
                  </a:lnTo>
                  <a:lnTo>
                    <a:pt x="334377" y="191439"/>
                  </a:lnTo>
                  <a:lnTo>
                    <a:pt x="331160" y="142744"/>
                  </a:lnTo>
                  <a:lnTo>
                    <a:pt x="316786" y="98334"/>
                  </a:lnTo>
                  <a:lnTo>
                    <a:pt x="292747" y="60030"/>
                  </a:lnTo>
                  <a:lnTo>
                    <a:pt x="262696" y="31695"/>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pic>
          <p:nvPicPr>
            <p:cNvPr id="30" name="object 30"/>
            <p:cNvPicPr/>
            <p:nvPr/>
          </p:nvPicPr>
          <p:blipFill>
            <a:blip r:embed="rId10" cstate="print"/>
            <a:stretch>
              <a:fillRect/>
            </a:stretch>
          </p:blipFill>
          <p:spPr>
            <a:xfrm>
              <a:off x="15470901" y="8488107"/>
              <a:ext cx="143995" cy="217846"/>
            </a:xfrm>
            <a:prstGeom prst="rect">
              <a:avLst/>
            </a:prstGeom>
          </p:spPr>
        </p:pic>
        <p:sp>
          <p:nvSpPr>
            <p:cNvPr id="31" name="object 31"/>
            <p:cNvSpPr/>
            <p:nvPr/>
          </p:nvSpPr>
          <p:spPr>
            <a:xfrm>
              <a:off x="14476991" y="8658148"/>
              <a:ext cx="729615" cy="438784"/>
            </a:xfrm>
            <a:custGeom>
              <a:avLst/>
              <a:gdLst/>
              <a:ahLst/>
              <a:cxnLst/>
              <a:rect l="l" t="t" r="r" b="b"/>
              <a:pathLst>
                <a:path w="729615" h="438784">
                  <a:moveTo>
                    <a:pt x="419465" y="0"/>
                  </a:moveTo>
                  <a:lnTo>
                    <a:pt x="374796" y="1831"/>
                  </a:lnTo>
                  <a:lnTo>
                    <a:pt x="323317" y="7758"/>
                  </a:lnTo>
                  <a:lnTo>
                    <a:pt x="264390" y="18974"/>
                  </a:lnTo>
                  <a:lnTo>
                    <a:pt x="197376" y="36670"/>
                  </a:lnTo>
                  <a:lnTo>
                    <a:pt x="142050" y="56373"/>
                  </a:lnTo>
                  <a:lnTo>
                    <a:pt x="94101" y="79863"/>
                  </a:lnTo>
                  <a:lnTo>
                    <a:pt x="54726" y="106317"/>
                  </a:lnTo>
                  <a:lnTo>
                    <a:pt x="25120" y="134911"/>
                  </a:lnTo>
                  <a:lnTo>
                    <a:pt x="0" y="195220"/>
                  </a:lnTo>
                  <a:lnTo>
                    <a:pt x="6326" y="223314"/>
                  </a:lnTo>
                  <a:lnTo>
                    <a:pt x="52054" y="283741"/>
                  </a:lnTo>
                  <a:lnTo>
                    <a:pt x="88203" y="313865"/>
                  </a:lnTo>
                  <a:lnTo>
                    <a:pt x="131039" y="342459"/>
                  </a:lnTo>
                  <a:lnTo>
                    <a:pt x="178935" y="368418"/>
                  </a:lnTo>
                  <a:lnTo>
                    <a:pt x="230265" y="390638"/>
                  </a:lnTo>
                  <a:lnTo>
                    <a:pt x="286203" y="408803"/>
                  </a:lnTo>
                  <a:lnTo>
                    <a:pt x="342010" y="421775"/>
                  </a:lnTo>
                  <a:lnTo>
                    <a:pt x="395440" y="430398"/>
                  </a:lnTo>
                  <a:lnTo>
                    <a:pt x="444248" y="435514"/>
                  </a:lnTo>
                  <a:lnTo>
                    <a:pt x="486186" y="437965"/>
                  </a:lnTo>
                  <a:lnTo>
                    <a:pt x="519010" y="438595"/>
                  </a:lnTo>
                  <a:lnTo>
                    <a:pt x="567195" y="432897"/>
                  </a:lnTo>
                  <a:lnTo>
                    <a:pt x="611429" y="416667"/>
                  </a:lnTo>
                  <a:lnTo>
                    <a:pt x="650451" y="391199"/>
                  </a:lnTo>
                  <a:lnTo>
                    <a:pt x="682998" y="357789"/>
                  </a:lnTo>
                  <a:lnTo>
                    <a:pt x="707808" y="317733"/>
                  </a:lnTo>
                  <a:lnTo>
                    <a:pt x="723620" y="272326"/>
                  </a:lnTo>
                  <a:lnTo>
                    <a:pt x="729171" y="222863"/>
                  </a:lnTo>
                  <a:lnTo>
                    <a:pt x="723576" y="174141"/>
                  </a:lnTo>
                  <a:lnTo>
                    <a:pt x="707662" y="130461"/>
                  </a:lnTo>
                  <a:lnTo>
                    <a:pt x="682734" y="92381"/>
                  </a:lnTo>
                  <a:lnTo>
                    <a:pt x="650099" y="60455"/>
                  </a:lnTo>
                  <a:lnTo>
                    <a:pt x="611063" y="35240"/>
                  </a:lnTo>
                  <a:lnTo>
                    <a:pt x="566931" y="17291"/>
                  </a:lnTo>
                  <a:lnTo>
                    <a:pt x="519010" y="7163"/>
                  </a:lnTo>
                  <a:lnTo>
                    <a:pt x="457965" y="1073"/>
                  </a:lnTo>
                  <a:lnTo>
                    <a:pt x="419465"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32" name="object 32"/>
            <p:cNvPicPr/>
            <p:nvPr/>
          </p:nvPicPr>
          <p:blipFill>
            <a:blip r:embed="rId11" cstate="print"/>
            <a:stretch>
              <a:fillRect/>
            </a:stretch>
          </p:blipFill>
          <p:spPr>
            <a:xfrm>
              <a:off x="14514312" y="8691620"/>
              <a:ext cx="427725" cy="361109"/>
            </a:xfrm>
            <a:prstGeom prst="rect">
              <a:avLst/>
            </a:prstGeom>
          </p:spPr>
        </p:pic>
        <p:sp>
          <p:nvSpPr>
            <p:cNvPr id="33" name="object 33"/>
            <p:cNvSpPr/>
            <p:nvPr/>
          </p:nvSpPr>
          <p:spPr>
            <a:xfrm>
              <a:off x="14852703" y="8710085"/>
              <a:ext cx="323850" cy="352425"/>
            </a:xfrm>
            <a:custGeom>
              <a:avLst/>
              <a:gdLst/>
              <a:ahLst/>
              <a:cxnLst/>
              <a:rect l="l" t="t" r="r" b="b"/>
              <a:pathLst>
                <a:path w="323850" h="352425">
                  <a:moveTo>
                    <a:pt x="171701" y="0"/>
                  </a:moveTo>
                  <a:lnTo>
                    <a:pt x="128362" y="3832"/>
                  </a:lnTo>
                  <a:lnTo>
                    <a:pt x="88732" y="19361"/>
                  </a:lnTo>
                  <a:lnTo>
                    <a:pt x="54445" y="44997"/>
                  </a:lnTo>
                  <a:lnTo>
                    <a:pt x="27138" y="79152"/>
                  </a:lnTo>
                  <a:lnTo>
                    <a:pt x="8444" y="120237"/>
                  </a:lnTo>
                  <a:lnTo>
                    <a:pt x="0" y="166665"/>
                  </a:lnTo>
                  <a:lnTo>
                    <a:pt x="3108" y="213754"/>
                  </a:lnTo>
                  <a:lnTo>
                    <a:pt x="17007" y="256708"/>
                  </a:lnTo>
                  <a:lnTo>
                    <a:pt x="40252" y="293758"/>
                  </a:lnTo>
                  <a:lnTo>
                    <a:pt x="71398" y="323138"/>
                  </a:lnTo>
                  <a:lnTo>
                    <a:pt x="108998" y="343081"/>
                  </a:lnTo>
                  <a:lnTo>
                    <a:pt x="151607" y="351821"/>
                  </a:lnTo>
                  <a:lnTo>
                    <a:pt x="194953" y="347992"/>
                  </a:lnTo>
                  <a:lnTo>
                    <a:pt x="234592" y="332463"/>
                  </a:lnTo>
                  <a:lnTo>
                    <a:pt x="249539" y="321288"/>
                  </a:lnTo>
                  <a:lnTo>
                    <a:pt x="154592" y="321288"/>
                  </a:lnTo>
                  <a:lnTo>
                    <a:pt x="112480" y="311448"/>
                  </a:lnTo>
                  <a:lnTo>
                    <a:pt x="76717" y="288715"/>
                  </a:lnTo>
                  <a:lnTo>
                    <a:pt x="49384" y="255602"/>
                  </a:lnTo>
                  <a:lnTo>
                    <a:pt x="32559" y="214622"/>
                  </a:lnTo>
                  <a:lnTo>
                    <a:pt x="28323" y="168288"/>
                  </a:lnTo>
                  <a:lnTo>
                    <a:pt x="37800" y="122757"/>
                  </a:lnTo>
                  <a:lnTo>
                    <a:pt x="59172" y="83961"/>
                  </a:lnTo>
                  <a:lnTo>
                    <a:pt x="90090" y="54170"/>
                  </a:lnTo>
                  <a:lnTo>
                    <a:pt x="128201" y="35650"/>
                  </a:lnTo>
                  <a:lnTo>
                    <a:pt x="171157" y="30669"/>
                  </a:lnTo>
                  <a:lnTo>
                    <a:pt x="254040" y="30669"/>
                  </a:lnTo>
                  <a:lnTo>
                    <a:pt x="251926" y="28675"/>
                  </a:lnTo>
                  <a:lnTo>
                    <a:pt x="214322" y="8737"/>
                  </a:lnTo>
                  <a:lnTo>
                    <a:pt x="171701" y="0"/>
                  </a:lnTo>
                  <a:close/>
                </a:path>
                <a:path w="323850" h="352425">
                  <a:moveTo>
                    <a:pt x="254040" y="30669"/>
                  </a:moveTo>
                  <a:lnTo>
                    <a:pt x="171157" y="30669"/>
                  </a:lnTo>
                  <a:lnTo>
                    <a:pt x="213271" y="40490"/>
                  </a:lnTo>
                  <a:lnTo>
                    <a:pt x="249032" y="63222"/>
                  </a:lnTo>
                  <a:lnTo>
                    <a:pt x="276361" y="96342"/>
                  </a:lnTo>
                  <a:lnTo>
                    <a:pt x="293181" y="137328"/>
                  </a:lnTo>
                  <a:lnTo>
                    <a:pt x="297415" y="183659"/>
                  </a:lnTo>
                  <a:lnTo>
                    <a:pt x="287934" y="229202"/>
                  </a:lnTo>
                  <a:lnTo>
                    <a:pt x="266561" y="267999"/>
                  </a:lnTo>
                  <a:lnTo>
                    <a:pt x="235647" y="297788"/>
                  </a:lnTo>
                  <a:lnTo>
                    <a:pt x="197541" y="316305"/>
                  </a:lnTo>
                  <a:lnTo>
                    <a:pt x="154592" y="321288"/>
                  </a:lnTo>
                  <a:lnTo>
                    <a:pt x="249539" y="321288"/>
                  </a:lnTo>
                  <a:lnTo>
                    <a:pt x="268887" y="306824"/>
                  </a:lnTo>
                  <a:lnTo>
                    <a:pt x="296201" y="272662"/>
                  </a:lnTo>
                  <a:lnTo>
                    <a:pt x="314898" y="231566"/>
                  </a:lnTo>
                  <a:lnTo>
                    <a:pt x="323340" y="185125"/>
                  </a:lnTo>
                  <a:lnTo>
                    <a:pt x="320221" y="138037"/>
                  </a:lnTo>
                  <a:lnTo>
                    <a:pt x="306318" y="95090"/>
                  </a:lnTo>
                  <a:lnTo>
                    <a:pt x="283072" y="58047"/>
                  </a:lnTo>
                  <a:lnTo>
                    <a:pt x="254040" y="30669"/>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pic>
          <p:nvPicPr>
            <p:cNvPr id="34" name="object 34"/>
            <p:cNvPicPr/>
            <p:nvPr/>
          </p:nvPicPr>
          <p:blipFill>
            <a:blip r:embed="rId12" cstate="print"/>
            <a:stretch>
              <a:fillRect/>
            </a:stretch>
          </p:blipFill>
          <p:spPr>
            <a:xfrm>
              <a:off x="14912405" y="8780664"/>
              <a:ext cx="139252" cy="210716"/>
            </a:xfrm>
            <a:prstGeom prst="rect">
              <a:avLst/>
            </a:prstGeom>
          </p:spPr>
        </p:pic>
        <p:sp>
          <p:nvSpPr>
            <p:cNvPr id="35" name="object 35"/>
            <p:cNvSpPr/>
            <p:nvPr/>
          </p:nvSpPr>
          <p:spPr>
            <a:xfrm>
              <a:off x="14041601" y="8032183"/>
              <a:ext cx="2157730" cy="1155065"/>
            </a:xfrm>
            <a:custGeom>
              <a:avLst/>
              <a:gdLst/>
              <a:ahLst/>
              <a:cxnLst/>
              <a:rect l="l" t="t" r="r" b="b"/>
              <a:pathLst>
                <a:path w="2157730" h="1155065">
                  <a:moveTo>
                    <a:pt x="2005862" y="0"/>
                  </a:moveTo>
                  <a:lnTo>
                    <a:pt x="1800794" y="8476"/>
                  </a:lnTo>
                  <a:lnTo>
                    <a:pt x="1592061" y="31028"/>
                  </a:lnTo>
                  <a:lnTo>
                    <a:pt x="1431864" y="66066"/>
                  </a:lnTo>
                  <a:lnTo>
                    <a:pt x="1329170" y="98299"/>
                  </a:lnTo>
                  <a:lnTo>
                    <a:pt x="1292945" y="112441"/>
                  </a:lnTo>
                  <a:lnTo>
                    <a:pt x="107830" y="938709"/>
                  </a:lnTo>
                  <a:lnTo>
                    <a:pt x="42579" y="989292"/>
                  </a:lnTo>
                  <a:lnTo>
                    <a:pt x="8518" y="1027963"/>
                  </a:lnTo>
                  <a:lnTo>
                    <a:pt x="0" y="1058295"/>
                  </a:lnTo>
                  <a:lnTo>
                    <a:pt x="11374" y="1083861"/>
                  </a:lnTo>
                  <a:lnTo>
                    <a:pt x="36994" y="1108233"/>
                  </a:lnTo>
                  <a:lnTo>
                    <a:pt x="81334" y="1139317"/>
                  </a:lnTo>
                  <a:lnTo>
                    <a:pt x="122749" y="1154768"/>
                  </a:lnTo>
                  <a:lnTo>
                    <a:pt x="168042" y="1154430"/>
                  </a:lnTo>
                  <a:lnTo>
                    <a:pt x="224015" y="1138148"/>
                  </a:lnTo>
                  <a:lnTo>
                    <a:pt x="569171" y="957761"/>
                  </a:lnTo>
                  <a:lnTo>
                    <a:pt x="1228988" y="598977"/>
                  </a:lnTo>
                  <a:lnTo>
                    <a:pt x="1869664" y="247516"/>
                  </a:lnTo>
                  <a:lnTo>
                    <a:pt x="2157401" y="89091"/>
                  </a:lnTo>
                  <a:lnTo>
                    <a:pt x="2150733" y="32749"/>
                  </a:lnTo>
                  <a:lnTo>
                    <a:pt x="2111364" y="5571"/>
                  </a:lnTo>
                  <a:lnTo>
                    <a:pt x="2005862"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36" name="object 36"/>
            <p:cNvPicPr/>
            <p:nvPr/>
          </p:nvPicPr>
          <p:blipFill>
            <a:blip r:embed="rId13" cstate="print"/>
            <a:stretch>
              <a:fillRect/>
            </a:stretch>
          </p:blipFill>
          <p:spPr>
            <a:xfrm>
              <a:off x="14092313" y="8082455"/>
              <a:ext cx="2021140" cy="1062043"/>
            </a:xfrm>
            <a:prstGeom prst="rect">
              <a:avLst/>
            </a:prstGeom>
          </p:spPr>
        </p:pic>
        <p:sp>
          <p:nvSpPr>
            <p:cNvPr id="37" name="object 37"/>
            <p:cNvSpPr/>
            <p:nvPr/>
          </p:nvSpPr>
          <p:spPr>
            <a:xfrm>
              <a:off x="15253920" y="8067327"/>
              <a:ext cx="875665" cy="177165"/>
            </a:xfrm>
            <a:custGeom>
              <a:avLst/>
              <a:gdLst/>
              <a:ahLst/>
              <a:cxnLst/>
              <a:rect l="l" t="t" r="r" b="b"/>
              <a:pathLst>
                <a:path w="875665" h="177165">
                  <a:moveTo>
                    <a:pt x="807180" y="0"/>
                  </a:moveTo>
                  <a:lnTo>
                    <a:pt x="710417" y="106"/>
                  </a:lnTo>
                  <a:lnTo>
                    <a:pt x="528580" y="12131"/>
                  </a:lnTo>
                  <a:lnTo>
                    <a:pt x="352589" y="34022"/>
                  </a:lnTo>
                  <a:lnTo>
                    <a:pt x="220126" y="63998"/>
                  </a:lnTo>
                  <a:lnTo>
                    <a:pt x="136647" y="90477"/>
                  </a:lnTo>
                  <a:lnTo>
                    <a:pt x="0" y="177037"/>
                  </a:lnTo>
                  <a:lnTo>
                    <a:pt x="118767" y="133057"/>
                  </a:lnTo>
                  <a:lnTo>
                    <a:pt x="205034" y="108261"/>
                  </a:lnTo>
                  <a:lnTo>
                    <a:pt x="300809" y="93526"/>
                  </a:lnTo>
                  <a:lnTo>
                    <a:pt x="448101" y="79731"/>
                  </a:lnTo>
                  <a:lnTo>
                    <a:pt x="606992" y="77751"/>
                  </a:lnTo>
                  <a:lnTo>
                    <a:pt x="687727" y="96986"/>
                  </a:lnTo>
                  <a:lnTo>
                    <a:pt x="716765" y="120759"/>
                  </a:lnTo>
                  <a:lnTo>
                    <a:pt x="720564" y="132389"/>
                  </a:lnTo>
                  <a:lnTo>
                    <a:pt x="875638" y="49586"/>
                  </a:lnTo>
                  <a:lnTo>
                    <a:pt x="851409" y="15322"/>
                  </a:lnTo>
                  <a:lnTo>
                    <a:pt x="807180" y="0"/>
                  </a:lnTo>
                  <a:close/>
                </a:path>
              </a:pathLst>
            </a:custGeom>
            <a:solidFill>
              <a:srgbClr val="929496"/>
            </a:solidFill>
          </p:spPr>
          <p:txBody>
            <a:bodyPr wrap="square" lIns="0" tIns="0" rIns="0" bIns="0" rtlCol="0"/>
            <a:lstStyle/>
            <a:p>
              <a:pPr defTabSz="554492"/>
              <a:endParaRPr sz="1092">
                <a:solidFill>
                  <a:prstClr val="black"/>
                </a:solidFill>
                <a:latin typeface="Calibri"/>
              </a:endParaRPr>
            </a:p>
          </p:txBody>
        </p:sp>
        <p:sp>
          <p:nvSpPr>
            <p:cNvPr id="38" name="object 38"/>
            <p:cNvSpPr/>
            <p:nvPr/>
          </p:nvSpPr>
          <p:spPr>
            <a:xfrm>
              <a:off x="14330047" y="8176520"/>
              <a:ext cx="1527810" cy="877569"/>
            </a:xfrm>
            <a:custGeom>
              <a:avLst/>
              <a:gdLst/>
              <a:ahLst/>
              <a:cxnLst/>
              <a:rect l="l" t="t" r="r" b="b"/>
              <a:pathLst>
                <a:path w="1527809" h="877570">
                  <a:moveTo>
                    <a:pt x="1499044" y="0"/>
                  </a:moveTo>
                  <a:lnTo>
                    <a:pt x="1424105" y="32339"/>
                  </a:lnTo>
                  <a:lnTo>
                    <a:pt x="1162310" y="181836"/>
                  </a:lnTo>
                  <a:lnTo>
                    <a:pt x="687492" y="458090"/>
                  </a:lnTo>
                  <a:lnTo>
                    <a:pt x="232122" y="724222"/>
                  </a:lnTo>
                  <a:lnTo>
                    <a:pt x="28671" y="843351"/>
                  </a:lnTo>
                  <a:lnTo>
                    <a:pt x="0" y="877036"/>
                  </a:lnTo>
                  <a:lnTo>
                    <a:pt x="15351" y="873528"/>
                  </a:lnTo>
                  <a:lnTo>
                    <a:pt x="53613" y="858324"/>
                  </a:lnTo>
                  <a:lnTo>
                    <a:pt x="1527484" y="32339"/>
                  </a:lnTo>
                  <a:lnTo>
                    <a:pt x="1514231" y="8084"/>
                  </a:lnTo>
                  <a:lnTo>
                    <a:pt x="1499044" y="0"/>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sp>
          <p:nvSpPr>
            <p:cNvPr id="39" name="object 39"/>
            <p:cNvSpPr/>
            <p:nvPr/>
          </p:nvSpPr>
          <p:spPr>
            <a:xfrm>
              <a:off x="14898998" y="7293449"/>
              <a:ext cx="916305" cy="349250"/>
            </a:xfrm>
            <a:custGeom>
              <a:avLst/>
              <a:gdLst/>
              <a:ahLst/>
              <a:cxnLst/>
              <a:rect l="l" t="t" r="r" b="b"/>
              <a:pathLst>
                <a:path w="916305" h="349250">
                  <a:moveTo>
                    <a:pt x="542546" y="0"/>
                  </a:moveTo>
                  <a:lnTo>
                    <a:pt x="445525" y="3269"/>
                  </a:lnTo>
                  <a:lnTo>
                    <a:pt x="391555" y="22053"/>
                  </a:lnTo>
                  <a:lnTo>
                    <a:pt x="350057" y="40798"/>
                  </a:lnTo>
                  <a:lnTo>
                    <a:pt x="305591" y="56568"/>
                  </a:lnTo>
                  <a:lnTo>
                    <a:pt x="242715" y="66429"/>
                  </a:lnTo>
                  <a:lnTo>
                    <a:pt x="181619" y="70305"/>
                  </a:lnTo>
                  <a:lnTo>
                    <a:pt x="140088" y="67713"/>
                  </a:lnTo>
                  <a:lnTo>
                    <a:pt x="99074" y="55158"/>
                  </a:lnTo>
                  <a:lnTo>
                    <a:pt x="39527" y="29142"/>
                  </a:lnTo>
                  <a:lnTo>
                    <a:pt x="133210" y="214582"/>
                  </a:lnTo>
                  <a:lnTo>
                    <a:pt x="0" y="349070"/>
                  </a:lnTo>
                  <a:lnTo>
                    <a:pt x="33685" y="345137"/>
                  </a:lnTo>
                  <a:lnTo>
                    <a:pt x="112547" y="334702"/>
                  </a:lnTo>
                  <a:lnTo>
                    <a:pt x="203293" y="319813"/>
                  </a:lnTo>
                  <a:lnTo>
                    <a:pt x="272630" y="302516"/>
                  </a:lnTo>
                  <a:lnTo>
                    <a:pt x="320384" y="280969"/>
                  </a:lnTo>
                  <a:lnTo>
                    <a:pt x="369332" y="255409"/>
                  </a:lnTo>
                  <a:lnTo>
                    <a:pt x="420635" y="230959"/>
                  </a:lnTo>
                  <a:lnTo>
                    <a:pt x="475451" y="212739"/>
                  </a:lnTo>
                  <a:lnTo>
                    <a:pt x="521593" y="203899"/>
                  </a:lnTo>
                  <a:lnTo>
                    <a:pt x="561014" y="200500"/>
                  </a:lnTo>
                  <a:lnTo>
                    <a:pt x="596721" y="201556"/>
                  </a:lnTo>
                  <a:lnTo>
                    <a:pt x="662083" y="211421"/>
                  </a:lnTo>
                  <a:lnTo>
                    <a:pt x="756632" y="234388"/>
                  </a:lnTo>
                  <a:lnTo>
                    <a:pt x="864455" y="262612"/>
                  </a:lnTo>
                  <a:lnTo>
                    <a:pt x="915835" y="122124"/>
                  </a:lnTo>
                  <a:lnTo>
                    <a:pt x="831210" y="46493"/>
                  </a:lnTo>
                  <a:lnTo>
                    <a:pt x="783199" y="36398"/>
                  </a:lnTo>
                  <a:lnTo>
                    <a:pt x="671041" y="15971"/>
                  </a:lnTo>
                  <a:lnTo>
                    <a:pt x="542546"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40" name="object 40"/>
            <p:cNvPicPr/>
            <p:nvPr/>
          </p:nvPicPr>
          <p:blipFill>
            <a:blip r:embed="rId14" cstate="print"/>
            <a:stretch>
              <a:fillRect/>
            </a:stretch>
          </p:blipFill>
          <p:spPr>
            <a:xfrm>
              <a:off x="14969104" y="7318750"/>
              <a:ext cx="845754" cy="292535"/>
            </a:xfrm>
            <a:prstGeom prst="rect">
              <a:avLst/>
            </a:prstGeom>
          </p:spPr>
        </p:pic>
        <p:sp>
          <p:nvSpPr>
            <p:cNvPr id="41" name="object 41"/>
            <p:cNvSpPr/>
            <p:nvPr/>
          </p:nvSpPr>
          <p:spPr>
            <a:xfrm>
              <a:off x="15617261" y="6494439"/>
              <a:ext cx="426720" cy="1038860"/>
            </a:xfrm>
            <a:custGeom>
              <a:avLst/>
              <a:gdLst/>
              <a:ahLst/>
              <a:cxnLst/>
              <a:rect l="l" t="t" r="r" b="b"/>
              <a:pathLst>
                <a:path w="426719" h="1038859">
                  <a:moveTo>
                    <a:pt x="385985" y="0"/>
                  </a:moveTo>
                  <a:lnTo>
                    <a:pt x="272512" y="217103"/>
                  </a:lnTo>
                  <a:lnTo>
                    <a:pt x="129553" y="94101"/>
                  </a:lnTo>
                  <a:lnTo>
                    <a:pt x="134534" y="132163"/>
                  </a:lnTo>
                  <a:lnTo>
                    <a:pt x="143113" y="223028"/>
                  </a:lnTo>
                  <a:lnTo>
                    <a:pt x="145747" y="331718"/>
                  </a:lnTo>
                  <a:lnTo>
                    <a:pt x="132893" y="423254"/>
                  </a:lnTo>
                  <a:lnTo>
                    <a:pt x="118511" y="468959"/>
                  </a:lnTo>
                  <a:lnTo>
                    <a:pt x="109368" y="498971"/>
                  </a:lnTo>
                  <a:lnTo>
                    <a:pt x="99437" y="523751"/>
                  </a:lnTo>
                  <a:lnTo>
                    <a:pt x="82691" y="553763"/>
                  </a:lnTo>
                  <a:lnTo>
                    <a:pt x="53105" y="599468"/>
                  </a:lnTo>
                  <a:lnTo>
                    <a:pt x="22754" y="651250"/>
                  </a:lnTo>
                  <a:lnTo>
                    <a:pt x="5950" y="694893"/>
                  </a:lnTo>
                  <a:lnTo>
                    <a:pt x="0" y="733924"/>
                  </a:lnTo>
                  <a:lnTo>
                    <a:pt x="2211" y="771870"/>
                  </a:lnTo>
                  <a:lnTo>
                    <a:pt x="9892" y="812257"/>
                  </a:lnTo>
                  <a:lnTo>
                    <a:pt x="20174" y="855900"/>
                  </a:lnTo>
                  <a:lnTo>
                    <a:pt x="32777" y="893998"/>
                  </a:lnTo>
                  <a:lnTo>
                    <a:pt x="55961" y="947748"/>
                  </a:lnTo>
                  <a:lnTo>
                    <a:pt x="97983" y="1038345"/>
                  </a:lnTo>
                  <a:lnTo>
                    <a:pt x="272512" y="865450"/>
                  </a:lnTo>
                  <a:lnTo>
                    <a:pt x="263143" y="841361"/>
                  </a:lnTo>
                  <a:lnTo>
                    <a:pt x="251689" y="813103"/>
                  </a:lnTo>
                  <a:lnTo>
                    <a:pt x="235948" y="775683"/>
                  </a:lnTo>
                  <a:lnTo>
                    <a:pt x="218872" y="739904"/>
                  </a:lnTo>
                  <a:lnTo>
                    <a:pt x="206847" y="710494"/>
                  </a:lnTo>
                  <a:lnTo>
                    <a:pt x="219320" y="639352"/>
                  </a:lnTo>
                  <a:lnTo>
                    <a:pt x="266232" y="544597"/>
                  </a:lnTo>
                  <a:lnTo>
                    <a:pt x="291235" y="497278"/>
                  </a:lnTo>
                  <a:lnTo>
                    <a:pt x="346978" y="402411"/>
                  </a:lnTo>
                  <a:lnTo>
                    <a:pt x="371556" y="355088"/>
                  </a:lnTo>
                  <a:lnTo>
                    <a:pt x="393166" y="307765"/>
                  </a:lnTo>
                  <a:lnTo>
                    <a:pt x="412173" y="260327"/>
                  </a:lnTo>
                  <a:lnTo>
                    <a:pt x="425128" y="220608"/>
                  </a:lnTo>
                  <a:lnTo>
                    <a:pt x="426718" y="180251"/>
                  </a:lnTo>
                  <a:lnTo>
                    <a:pt x="414489" y="114850"/>
                  </a:lnTo>
                  <a:lnTo>
                    <a:pt x="385985"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42" name="object 42"/>
            <p:cNvPicPr/>
            <p:nvPr/>
          </p:nvPicPr>
          <p:blipFill>
            <a:blip r:embed="rId15" cstate="print"/>
            <a:stretch>
              <a:fillRect/>
            </a:stretch>
          </p:blipFill>
          <p:spPr>
            <a:xfrm>
              <a:off x="15640652" y="6557601"/>
              <a:ext cx="374033" cy="909511"/>
            </a:xfrm>
            <a:prstGeom prst="rect">
              <a:avLst/>
            </a:prstGeom>
          </p:spPr>
        </p:pic>
        <p:pic>
          <p:nvPicPr>
            <p:cNvPr id="43" name="object 43"/>
            <p:cNvPicPr/>
            <p:nvPr/>
          </p:nvPicPr>
          <p:blipFill>
            <a:blip r:embed="rId16" cstate="print"/>
            <a:stretch>
              <a:fillRect/>
            </a:stretch>
          </p:blipFill>
          <p:spPr>
            <a:xfrm>
              <a:off x="14621201" y="6143544"/>
              <a:ext cx="2367919" cy="2263578"/>
            </a:xfrm>
            <a:prstGeom prst="rect">
              <a:avLst/>
            </a:prstGeom>
          </p:spPr>
        </p:pic>
        <p:pic>
          <p:nvPicPr>
            <p:cNvPr id="44" name="object 44"/>
            <p:cNvPicPr/>
            <p:nvPr/>
          </p:nvPicPr>
          <p:blipFill>
            <a:blip r:embed="rId17" cstate="print"/>
            <a:stretch>
              <a:fillRect/>
            </a:stretch>
          </p:blipFill>
          <p:spPr>
            <a:xfrm>
              <a:off x="15651063" y="7250281"/>
              <a:ext cx="2241868" cy="1572302"/>
            </a:xfrm>
            <a:prstGeom prst="rect">
              <a:avLst/>
            </a:prstGeom>
          </p:spPr>
        </p:pic>
        <p:pic>
          <p:nvPicPr>
            <p:cNvPr id="45" name="object 45"/>
            <p:cNvPicPr/>
            <p:nvPr/>
          </p:nvPicPr>
          <p:blipFill>
            <a:blip r:embed="rId18" cstate="print"/>
            <a:stretch>
              <a:fillRect/>
            </a:stretch>
          </p:blipFill>
          <p:spPr>
            <a:xfrm>
              <a:off x="15516561" y="7234681"/>
              <a:ext cx="2391977" cy="1982269"/>
            </a:xfrm>
            <a:prstGeom prst="rect">
              <a:avLst/>
            </a:prstGeom>
          </p:spPr>
        </p:pic>
        <p:sp>
          <p:nvSpPr>
            <p:cNvPr id="46" name="object 46"/>
            <p:cNvSpPr/>
            <p:nvPr/>
          </p:nvSpPr>
          <p:spPr>
            <a:xfrm>
              <a:off x="15982200" y="6495048"/>
              <a:ext cx="31115" cy="43815"/>
            </a:xfrm>
            <a:custGeom>
              <a:avLst/>
              <a:gdLst/>
              <a:ahLst/>
              <a:cxnLst/>
              <a:rect l="l" t="t" r="r" b="b"/>
              <a:pathLst>
                <a:path w="31115" h="43815">
                  <a:moveTo>
                    <a:pt x="21046" y="0"/>
                  </a:moveTo>
                  <a:lnTo>
                    <a:pt x="0" y="40281"/>
                  </a:lnTo>
                  <a:lnTo>
                    <a:pt x="31014" y="43380"/>
                  </a:lnTo>
                  <a:lnTo>
                    <a:pt x="21046"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47" name="object 47"/>
            <p:cNvPicPr/>
            <p:nvPr/>
          </p:nvPicPr>
          <p:blipFill>
            <a:blip r:embed="rId19" cstate="print"/>
            <a:stretch>
              <a:fillRect/>
            </a:stretch>
          </p:blipFill>
          <p:spPr>
            <a:xfrm>
              <a:off x="14904475" y="9166973"/>
              <a:ext cx="175492" cy="171848"/>
            </a:xfrm>
            <a:prstGeom prst="rect">
              <a:avLst/>
            </a:prstGeom>
          </p:spPr>
        </p:pic>
      </p:grpSp>
      <p:sp>
        <p:nvSpPr>
          <p:cNvPr id="48" name="object 48"/>
          <p:cNvSpPr txBox="1"/>
          <p:nvPr/>
        </p:nvSpPr>
        <p:spPr>
          <a:xfrm>
            <a:off x="7691947" y="1878789"/>
            <a:ext cx="3956753" cy="618464"/>
          </a:xfrm>
          <a:prstGeom prst="rect">
            <a:avLst/>
          </a:prstGeom>
        </p:spPr>
        <p:txBody>
          <a:bodyPr vert="horz" wrap="square" lIns="0" tIns="8471" rIns="0" bIns="0" rtlCol="0" anchor="t">
            <a:spAutoFit/>
          </a:bodyPr>
          <a:lstStyle/>
          <a:p>
            <a:pPr marL="7701" algn="ctr" defTabSz="554492">
              <a:spcBef>
                <a:spcPts val="67"/>
              </a:spcBef>
            </a:pPr>
            <a:r>
              <a:rPr lang="en-US" sz="1940" b="1" spc="3" dirty="0">
                <a:solidFill>
                  <a:srgbClr val="FFFFFF"/>
                </a:solidFill>
                <a:latin typeface="Alasassy Caps"/>
                <a:cs typeface="Arial"/>
              </a:rPr>
              <a:t>November 14, 4:00 – 5:00 PM</a:t>
            </a:r>
          </a:p>
          <a:p>
            <a:pPr marL="7701" algn="ctr" defTabSz="554492">
              <a:spcBef>
                <a:spcPts val="67"/>
              </a:spcBef>
            </a:pPr>
            <a:r>
              <a:rPr lang="en-US" sz="1940" b="1" spc="3" dirty="0">
                <a:solidFill>
                  <a:srgbClr val="FFFFFF"/>
                </a:solidFill>
                <a:latin typeface="Alasassy Caps"/>
                <a:cs typeface="Arial"/>
              </a:rPr>
              <a:t>Room 263-C (courtroom)</a:t>
            </a:r>
          </a:p>
        </p:txBody>
      </p:sp>
      <p:sp>
        <p:nvSpPr>
          <p:cNvPr id="51" name="object 51"/>
          <p:cNvSpPr txBox="1">
            <a:spLocks noGrp="1"/>
          </p:cNvSpPr>
          <p:nvPr>
            <p:ph type="ftr" sz="quarter" idx="5"/>
          </p:nvPr>
        </p:nvSpPr>
        <p:spPr>
          <a:xfrm>
            <a:off x="4686140" y="3998225"/>
            <a:ext cx="2359952" cy="219212"/>
          </a:xfrm>
          <a:prstGeom prst="rect">
            <a:avLst/>
          </a:prstGeom>
        </p:spPr>
        <p:txBody>
          <a:bodyPr vert="horz" wrap="square" lIns="0" tIns="4621" rIns="0" bIns="0" rtlCol="0">
            <a:spAutoFit/>
          </a:bodyPr>
          <a:lstStyle/>
          <a:p>
            <a:pPr marL="7701" defTabSz="554492">
              <a:spcBef>
                <a:spcPts val="36"/>
              </a:spcBef>
            </a:pPr>
            <a:r>
              <a:rPr spc="-91" dirty="0">
                <a:solidFill>
                  <a:prstClr val="black"/>
                </a:solidFill>
              </a:rPr>
              <a:t>VIEW</a:t>
            </a:r>
            <a:r>
              <a:rPr spc="-45" dirty="0">
                <a:solidFill>
                  <a:prstClr val="black"/>
                </a:solidFill>
              </a:rPr>
              <a:t> </a:t>
            </a:r>
            <a:r>
              <a:rPr spc="-94" dirty="0">
                <a:solidFill>
                  <a:prstClr val="black"/>
                </a:solidFill>
              </a:rPr>
              <a:t>SOLICITATION</a:t>
            </a:r>
            <a:r>
              <a:rPr spc="-45" dirty="0">
                <a:solidFill>
                  <a:prstClr val="black"/>
                </a:solidFill>
              </a:rPr>
              <a:t> </a:t>
            </a:r>
            <a:r>
              <a:rPr spc="-82" dirty="0">
                <a:solidFill>
                  <a:prstClr val="black"/>
                </a:solidFill>
              </a:rPr>
              <a:t>DISCLOSURE</a:t>
            </a:r>
            <a:r>
              <a:rPr spc="-45" dirty="0">
                <a:solidFill>
                  <a:prstClr val="black"/>
                </a:solidFill>
              </a:rPr>
              <a:t> </a:t>
            </a:r>
            <a:r>
              <a:rPr spc="-100" dirty="0">
                <a:solidFill>
                  <a:prstClr val="black"/>
                </a:solidFill>
              </a:rPr>
              <a:t>INFORMATION</a:t>
            </a:r>
            <a:r>
              <a:rPr spc="-45" dirty="0">
                <a:solidFill>
                  <a:prstClr val="black"/>
                </a:solidFill>
              </a:rPr>
              <a:t> </a:t>
            </a:r>
            <a:r>
              <a:rPr spc="-106" dirty="0">
                <a:solidFill>
                  <a:prstClr val="black"/>
                </a:solidFill>
              </a:rPr>
              <a:t>FOR</a:t>
            </a:r>
            <a:r>
              <a:rPr spc="-45" dirty="0">
                <a:solidFill>
                  <a:prstClr val="black"/>
                </a:solidFill>
              </a:rPr>
              <a:t> </a:t>
            </a:r>
            <a:r>
              <a:rPr spc="-97" dirty="0">
                <a:solidFill>
                  <a:prstClr val="black"/>
                </a:solidFill>
              </a:rPr>
              <a:t>SAMARITAN’S</a:t>
            </a:r>
            <a:r>
              <a:rPr spc="-45" dirty="0">
                <a:solidFill>
                  <a:prstClr val="black"/>
                </a:solidFill>
              </a:rPr>
              <a:t> </a:t>
            </a:r>
            <a:r>
              <a:rPr spc="-79" dirty="0">
                <a:solidFill>
                  <a:prstClr val="black"/>
                </a:solidFill>
              </a:rPr>
              <a:t>PURSE</a:t>
            </a:r>
            <a:r>
              <a:rPr spc="-45" dirty="0">
                <a:solidFill>
                  <a:prstClr val="black"/>
                </a:solidFill>
              </a:rPr>
              <a:t> </a:t>
            </a:r>
            <a:r>
              <a:rPr spc="-97" dirty="0">
                <a:solidFill>
                  <a:prstClr val="black"/>
                </a:solidFill>
              </a:rPr>
              <a:t>ONLINE</a:t>
            </a:r>
            <a:r>
              <a:rPr spc="-42" dirty="0">
                <a:solidFill>
                  <a:prstClr val="black"/>
                </a:solidFill>
              </a:rPr>
              <a:t> </a:t>
            </a:r>
            <a:r>
              <a:rPr spc="-158" dirty="0">
                <a:solidFill>
                  <a:prstClr val="black"/>
                </a:solidFill>
              </a:rPr>
              <a:t>AT</a:t>
            </a:r>
            <a:r>
              <a:rPr spc="-45" dirty="0">
                <a:solidFill>
                  <a:prstClr val="black"/>
                </a:solidFill>
              </a:rPr>
              <a:t> </a:t>
            </a:r>
            <a:r>
              <a:rPr spc="-91" dirty="0">
                <a:solidFill>
                  <a:prstClr val="black"/>
                </a:solidFill>
              </a:rPr>
              <a:t>SAMARITANSPURSE.ORG/DISCLOSURE.</a:t>
            </a:r>
          </a:p>
        </p:txBody>
      </p:sp>
      <p:sp>
        <p:nvSpPr>
          <p:cNvPr id="49" name="object 49"/>
          <p:cNvSpPr txBox="1"/>
          <p:nvPr/>
        </p:nvSpPr>
        <p:spPr>
          <a:xfrm>
            <a:off x="7788554" y="2509416"/>
            <a:ext cx="4255198" cy="1162640"/>
          </a:xfrm>
          <a:prstGeom prst="rect">
            <a:avLst/>
          </a:prstGeom>
        </p:spPr>
        <p:txBody>
          <a:bodyPr vert="horz" wrap="square" lIns="0" tIns="7316" rIns="0" bIns="0" rtlCol="0" anchor="t">
            <a:spAutoFit/>
          </a:bodyPr>
          <a:lstStyle/>
          <a:p>
            <a:pPr marL="7701" marR="3081" defTabSz="554492">
              <a:lnSpc>
                <a:spcPct val="111500"/>
              </a:lnSpc>
              <a:spcBef>
                <a:spcPts val="58"/>
              </a:spcBef>
            </a:pPr>
            <a:r>
              <a:rPr lang="en-US" sz="1698" dirty="0">
                <a:solidFill>
                  <a:srgbClr val="FFFFFF"/>
                </a:solidFill>
                <a:latin typeface="Alasassy Caps"/>
                <a:cs typeface="Arial MT"/>
              </a:rPr>
              <a:t>Join First Priority in packing shoeboxes for kids in need this Christmas! Volunteer hours will be awarded. Parent + student volunteer hours awarded for donations of kids apparel, School supplies, games, and Personal Care items.</a:t>
            </a:r>
          </a:p>
        </p:txBody>
      </p:sp>
      <p:sp>
        <p:nvSpPr>
          <p:cNvPr id="50" name="object 50"/>
          <p:cNvSpPr txBox="1"/>
          <p:nvPr/>
        </p:nvSpPr>
        <p:spPr>
          <a:xfrm>
            <a:off x="8574167" y="6197496"/>
            <a:ext cx="2357827" cy="276405"/>
          </a:xfrm>
          <a:prstGeom prst="rect">
            <a:avLst/>
          </a:prstGeom>
        </p:spPr>
        <p:txBody>
          <a:bodyPr vert="horz" wrap="square" lIns="0" tIns="10397" rIns="0" bIns="0" rtlCol="0" anchor="t">
            <a:spAutoFit/>
          </a:bodyPr>
          <a:lstStyle/>
          <a:p>
            <a:pPr marL="7701" defTabSz="554492">
              <a:spcBef>
                <a:spcPts val="82"/>
              </a:spcBef>
            </a:pPr>
            <a:r>
              <a:rPr sz="1728" b="1" spc="6" dirty="0">
                <a:solidFill>
                  <a:prstClr val="black"/>
                </a:solidFill>
                <a:latin typeface="Aptos Narrow"/>
                <a:cs typeface="Arial"/>
              </a:rPr>
              <a:t>samaritanspurse.org/occ</a:t>
            </a:r>
            <a:endParaRPr lang="en-US" sz="1728">
              <a:solidFill>
                <a:prstClr val="black"/>
              </a:solidFill>
              <a:latin typeface="Aptos Narrow"/>
              <a:cs typeface="Arial"/>
            </a:endParaRPr>
          </a:p>
        </p:txBody>
      </p:sp>
      <p:pic>
        <p:nvPicPr>
          <p:cNvPr id="53" name="object 3" descr="A child holding a box of presents&#10;&#10;Description automatically generated">
            <a:extLst>
              <a:ext uri="{FF2B5EF4-FFF2-40B4-BE49-F238E27FC236}">
                <a16:creationId xmlns:a16="http://schemas.microsoft.com/office/drawing/2014/main" id="{B7182E82-D360-3267-02A3-47CA1FEC4E59}"/>
              </a:ext>
            </a:extLst>
          </p:cNvPr>
          <p:cNvPicPr/>
          <p:nvPr/>
        </p:nvPicPr>
        <p:blipFill>
          <a:blip r:embed="rId20" cstate="print"/>
          <a:stretch>
            <a:fillRect/>
          </a:stretch>
        </p:blipFill>
        <p:spPr>
          <a:xfrm>
            <a:off x="3051213" y="2858501"/>
            <a:ext cx="4107646" cy="3999018"/>
          </a:xfrm>
          <a:prstGeom prst="rect">
            <a:avLst/>
          </a:prstGeom>
        </p:spPr>
      </p:pic>
      <p:pic>
        <p:nvPicPr>
          <p:cNvPr id="54" name="Picture 53" descr="Operation Christmas Child: It's time to pack those shoeboxes - Coast  Reporter">
            <a:extLst>
              <a:ext uri="{FF2B5EF4-FFF2-40B4-BE49-F238E27FC236}">
                <a16:creationId xmlns:a16="http://schemas.microsoft.com/office/drawing/2014/main" id="{206EFB59-1F7E-F1D2-40E6-A3E10B542CBC}"/>
              </a:ext>
            </a:extLst>
          </p:cNvPr>
          <p:cNvPicPr>
            <a:picLocks noChangeAspect="1"/>
          </p:cNvPicPr>
          <p:nvPr/>
        </p:nvPicPr>
        <p:blipFill>
          <a:blip r:embed="rId21"/>
          <a:stretch>
            <a:fillRect/>
          </a:stretch>
        </p:blipFill>
        <p:spPr>
          <a:xfrm>
            <a:off x="4929" y="4159772"/>
            <a:ext cx="4089696" cy="2693290"/>
          </a:xfrm>
          <a:prstGeom prst="rect">
            <a:avLst/>
          </a:prstGeom>
        </p:spPr>
      </p:pic>
      <p:pic>
        <p:nvPicPr>
          <p:cNvPr id="55" name="Picture 54" descr="Operation Christmas Child Samaritan's Purse Newsroom">
            <a:extLst>
              <a:ext uri="{FF2B5EF4-FFF2-40B4-BE49-F238E27FC236}">
                <a16:creationId xmlns:a16="http://schemas.microsoft.com/office/drawing/2014/main" id="{7E57D4FB-3F17-4376-0A5C-92256C88BFFC}"/>
              </a:ext>
            </a:extLst>
          </p:cNvPr>
          <p:cNvPicPr>
            <a:picLocks noChangeAspect="1"/>
          </p:cNvPicPr>
          <p:nvPr/>
        </p:nvPicPr>
        <p:blipFill>
          <a:blip r:embed="rId22"/>
          <a:stretch>
            <a:fillRect/>
          </a:stretch>
        </p:blipFill>
        <p:spPr>
          <a:xfrm>
            <a:off x="3078280" y="16776"/>
            <a:ext cx="4077685" cy="2838498"/>
          </a:xfrm>
          <a:prstGeom prst="rect">
            <a:avLst/>
          </a:prstGeom>
        </p:spPr>
      </p:pic>
      <p:sp>
        <p:nvSpPr>
          <p:cNvPr id="56" name="object 50">
            <a:extLst>
              <a:ext uri="{FF2B5EF4-FFF2-40B4-BE49-F238E27FC236}">
                <a16:creationId xmlns:a16="http://schemas.microsoft.com/office/drawing/2014/main" id="{CB114E1F-7B7A-20A8-DC06-80FEC4DA955E}"/>
              </a:ext>
            </a:extLst>
          </p:cNvPr>
          <p:cNvSpPr txBox="1"/>
          <p:nvPr/>
        </p:nvSpPr>
        <p:spPr>
          <a:xfrm>
            <a:off x="7889163" y="5657171"/>
            <a:ext cx="3727077" cy="542311"/>
          </a:xfrm>
          <a:prstGeom prst="rect">
            <a:avLst/>
          </a:prstGeom>
        </p:spPr>
        <p:txBody>
          <a:bodyPr vert="horz" wrap="square" lIns="0" tIns="10397" rIns="0" bIns="0" rtlCol="0" anchor="t">
            <a:spAutoFit/>
          </a:bodyPr>
          <a:lstStyle/>
          <a:p>
            <a:pPr marL="7701" algn="ctr" defTabSz="554492">
              <a:spcBef>
                <a:spcPts val="82"/>
              </a:spcBef>
            </a:pPr>
            <a:r>
              <a:rPr lang="en-US" sz="1728" b="1" spc="6" dirty="0">
                <a:solidFill>
                  <a:prstClr val="black"/>
                </a:solidFill>
                <a:latin typeface="Aptos Narrow"/>
                <a:cs typeface="Arial"/>
              </a:rPr>
              <a:t>Email </a:t>
            </a:r>
            <a:r>
              <a:rPr lang="en-US" sz="1728" b="1" spc="6" dirty="0">
                <a:solidFill>
                  <a:prstClr val="black"/>
                </a:solidFill>
                <a:latin typeface="Aptos Narrow"/>
                <a:cs typeface="Arial"/>
                <a:hlinkClick r:id="rId23"/>
              </a:rPr>
              <a:t>saran020@somerset.colegia.org</a:t>
            </a:r>
            <a:r>
              <a:rPr lang="en-US" sz="1728" b="1" spc="6" dirty="0">
                <a:solidFill>
                  <a:prstClr val="black"/>
                </a:solidFill>
                <a:latin typeface="Aptos Narrow"/>
                <a:cs typeface="Arial"/>
              </a:rPr>
              <a:t> with any questions.</a:t>
            </a:r>
            <a:endParaRPr lang="en-US" sz="1092">
              <a:solidFill>
                <a:prstClr val="black"/>
              </a:solidFill>
              <a:latin typeface="Aptos Narrow"/>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st of items on a white background&#10;&#10;Description automatically generated">
            <a:extLst>
              <a:ext uri="{FF2B5EF4-FFF2-40B4-BE49-F238E27FC236}">
                <a16:creationId xmlns:a16="http://schemas.microsoft.com/office/drawing/2014/main" id="{A103739E-271E-CCD4-E889-47DD5F8EE949}"/>
              </a:ext>
            </a:extLst>
          </p:cNvPr>
          <p:cNvPicPr>
            <a:picLocks noChangeAspect="1"/>
          </p:cNvPicPr>
          <p:nvPr/>
        </p:nvPicPr>
        <p:blipFill>
          <a:blip r:embed="rId2"/>
          <a:srcRect l="41" t="305" r="588" b="-152"/>
          <a:stretch/>
        </p:blipFill>
        <p:spPr>
          <a:xfrm>
            <a:off x="-252891" y="-20634"/>
            <a:ext cx="5611050" cy="7613879"/>
          </a:xfrm>
          <a:prstGeom prst="rect">
            <a:avLst/>
          </a:prstGeom>
        </p:spPr>
      </p:pic>
      <p:pic>
        <p:nvPicPr>
          <p:cNvPr id="6" name="Picture 5">
            <a:extLst>
              <a:ext uri="{FF2B5EF4-FFF2-40B4-BE49-F238E27FC236}">
                <a16:creationId xmlns:a16="http://schemas.microsoft.com/office/drawing/2014/main" id="{9F66A5D2-CC28-11AE-9F5E-753925020423}"/>
              </a:ext>
            </a:extLst>
          </p:cNvPr>
          <p:cNvPicPr>
            <a:picLocks noChangeAspect="1"/>
          </p:cNvPicPr>
          <p:nvPr/>
        </p:nvPicPr>
        <p:blipFill>
          <a:blip r:embed="rId3"/>
          <a:srcRect l="-459" t="-203" r="196" b="-152"/>
          <a:stretch/>
        </p:blipFill>
        <p:spPr>
          <a:xfrm>
            <a:off x="5358380" y="-24113"/>
            <a:ext cx="5323245" cy="7629503"/>
          </a:xfrm>
          <a:prstGeom prst="rect">
            <a:avLst/>
          </a:prstGeom>
        </p:spPr>
      </p:pic>
      <p:pic>
        <p:nvPicPr>
          <p:cNvPr id="4" name="Picture 3" descr="A qr code with green squares&#10;&#10;Description automatically generated">
            <a:extLst>
              <a:ext uri="{FF2B5EF4-FFF2-40B4-BE49-F238E27FC236}">
                <a16:creationId xmlns:a16="http://schemas.microsoft.com/office/drawing/2014/main" id="{9BD7ECD1-2DD1-A163-94CF-E67EB99ACCB3}"/>
              </a:ext>
            </a:extLst>
          </p:cNvPr>
          <p:cNvPicPr>
            <a:picLocks noChangeAspect="1"/>
          </p:cNvPicPr>
          <p:nvPr/>
        </p:nvPicPr>
        <p:blipFill>
          <a:blip r:embed="rId4"/>
          <a:stretch>
            <a:fillRect/>
          </a:stretch>
        </p:blipFill>
        <p:spPr>
          <a:xfrm>
            <a:off x="10446207" y="2404975"/>
            <a:ext cx="1731196" cy="1699884"/>
          </a:xfrm>
          <a:prstGeom prst="rect">
            <a:avLst/>
          </a:prstGeom>
        </p:spPr>
      </p:pic>
      <p:sp>
        <p:nvSpPr>
          <p:cNvPr id="7" name="TextBox 6">
            <a:extLst>
              <a:ext uri="{FF2B5EF4-FFF2-40B4-BE49-F238E27FC236}">
                <a16:creationId xmlns:a16="http://schemas.microsoft.com/office/drawing/2014/main" id="{B7E56D59-9FE9-7E3C-05F9-1880BD65886B}"/>
              </a:ext>
            </a:extLst>
          </p:cNvPr>
          <p:cNvSpPr txBox="1"/>
          <p:nvPr/>
        </p:nvSpPr>
        <p:spPr>
          <a:xfrm>
            <a:off x="10442661" y="347436"/>
            <a:ext cx="1753975" cy="1921354"/>
          </a:xfrm>
          <a:prstGeom prst="rect">
            <a:avLst/>
          </a:prstGeom>
          <a:noFill/>
        </p:spPr>
        <p:txBody>
          <a:bodyPr rot="0" spcFirstLastPara="0" vertOverflow="overflow" horzOverflow="overflow" vert="horz" wrap="square" lIns="91434" tIns="45717" rIns="91434" bIns="45717" numCol="1" spcCol="0" rtlCol="0" fromWordArt="0" anchor="t" anchorCtr="0" forceAA="0" compatLnSpc="1">
            <a:prstTxWarp prst="textNoShape">
              <a:avLst/>
            </a:prstTxWarp>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914358"/>
            <a:r>
              <a:rPr lang="en-US" sz="1698" dirty="0">
                <a:solidFill>
                  <a:prstClr val="black"/>
                </a:solidFill>
                <a:latin typeface="Bookman Old Style"/>
              </a:rPr>
              <a:t>Or look at </a:t>
            </a:r>
            <a:r>
              <a:rPr lang="en-US" sz="1455" dirty="0">
                <a:solidFill>
                  <a:prstClr val="black"/>
                </a:solidFill>
                <a:latin typeface="Bookman Old Style"/>
              </a:rPr>
              <a:t>Amazon</a:t>
            </a:r>
            <a:r>
              <a:rPr lang="en-US" sz="1698" dirty="0">
                <a:solidFill>
                  <a:prstClr val="black"/>
                </a:solidFill>
                <a:latin typeface="Bookman Old Style"/>
              </a:rPr>
              <a:t> storefront for suggestions! (at samaritanspurse.org/occ)</a:t>
            </a:r>
            <a:endParaRPr lang="en-US" sz="1698">
              <a:solidFill>
                <a:prstClr val="black"/>
              </a:solidFill>
              <a:latin typeface="Aptos"/>
            </a:endParaRPr>
          </a:p>
        </p:txBody>
      </p: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A3E46CDC-EB4B-51F9-37B2-F91183190908}"/>
                  </a:ext>
                </a:extLst>
              </p14:cNvPr>
              <p14:cNvContentPartPr/>
              <p14:nvPr/>
            </p14:nvContentPartPr>
            <p14:xfrm rot="11460000">
              <a:off x="10086977" y="2243871"/>
              <a:ext cx="382190" cy="1013342"/>
            </p14:xfrm>
          </p:contentPart>
        </mc:Choice>
        <mc:Fallback xmlns="">
          <p:pic>
            <p:nvPicPr>
              <p:cNvPr id="14" name="Ink 13">
                <a:extLst>
                  <a:ext uri="{FF2B5EF4-FFF2-40B4-BE49-F238E27FC236}">
                    <a16:creationId xmlns:a16="http://schemas.microsoft.com/office/drawing/2014/main" id="{A3E46CDC-EB4B-51F9-37B2-F91183190908}"/>
                  </a:ext>
                </a:extLst>
              </p:cNvPr>
              <p:cNvPicPr/>
              <p:nvPr/>
            </p:nvPicPr>
            <p:blipFill>
              <a:blip r:embed="rId6"/>
              <a:stretch>
                <a:fillRect/>
              </a:stretch>
            </p:blipFill>
            <p:spPr>
              <a:xfrm rot="11460000">
                <a:off x="10068983" y="2225872"/>
                <a:ext cx="417818" cy="1048980"/>
              </a:xfrm>
              <a:prstGeom prst="rect">
                <a:avLst/>
              </a:prstGeom>
            </p:spPr>
          </p:pic>
        </mc:Fallback>
      </mc:AlternateContent>
      <p:sp>
        <p:nvSpPr>
          <p:cNvPr id="15" name="TextBox 14">
            <a:extLst>
              <a:ext uri="{FF2B5EF4-FFF2-40B4-BE49-F238E27FC236}">
                <a16:creationId xmlns:a16="http://schemas.microsoft.com/office/drawing/2014/main" id="{B7A4A492-033C-9109-1D6D-48982C7BB35B}"/>
              </a:ext>
            </a:extLst>
          </p:cNvPr>
          <p:cNvSpPr txBox="1"/>
          <p:nvPr/>
        </p:nvSpPr>
        <p:spPr>
          <a:xfrm>
            <a:off x="9810744" y="4483157"/>
            <a:ext cx="2108986" cy="1921354"/>
          </a:xfrm>
          <a:prstGeom prst="rect">
            <a:avLst/>
          </a:prstGeom>
          <a:noFill/>
        </p:spPr>
        <p:txBody>
          <a:bodyPr rot="0" spcFirstLastPara="0" vertOverflow="overflow" horzOverflow="overflow" vert="horz" wrap="square" lIns="91434" tIns="45717" rIns="91434" bIns="45717" numCol="1" spcCol="0" rtlCol="0" fromWordArt="0" anchor="t" anchorCtr="0" forceAA="0" compatLnSpc="1">
            <a:prstTxWarp prst="textNoShape">
              <a:avLst/>
            </a:prstTxWarp>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914358"/>
            <a:r>
              <a:rPr lang="en-US" sz="1698" dirty="0">
                <a:solidFill>
                  <a:prstClr val="black"/>
                </a:solidFill>
                <a:latin typeface="Calibri"/>
              </a:rPr>
              <a:t>Donate school supplies, fun apparel, and hygiene items to First Priority SCPA or Mr. Guerra's (130-A) </a:t>
            </a:r>
            <a:endParaRPr lang="en-US" sz="1698">
              <a:solidFill>
                <a:prstClr val="black"/>
              </a:solidFill>
              <a:latin typeface="Calibri"/>
              <a:ea typeface="Calibri"/>
              <a:cs typeface="Calibri"/>
            </a:endParaRPr>
          </a:p>
          <a:p>
            <a:pPr defTabSz="914358"/>
            <a:r>
              <a:rPr lang="en-US" sz="1698" dirty="0">
                <a:solidFill>
                  <a:prstClr val="black"/>
                </a:solidFill>
                <a:latin typeface="Calibri"/>
              </a:rPr>
              <a:t>Toys should go to SCA drive!</a:t>
            </a:r>
            <a:endParaRPr lang="en-US" sz="1698" dirty="0">
              <a:solidFill>
                <a:prstClr val="black"/>
              </a:solidFill>
              <a:latin typeface="Calibri"/>
              <a:ea typeface="Calibri"/>
              <a:cs typeface="Calibri"/>
            </a:endParaRPr>
          </a:p>
        </p:txBody>
      </p:sp>
    </p:spTree>
    <p:extLst>
      <p:ext uri="{BB962C8B-B14F-4D97-AF65-F5344CB8AC3E}">
        <p14:creationId xmlns:p14="http://schemas.microsoft.com/office/powerpoint/2010/main" val="3085792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660795" y="109437"/>
            <a:ext cx="9007205" cy="1716188"/>
          </a:xfrm>
        </p:spPr>
        <p:txBody>
          <a:bodyPr>
            <a:normAutofit/>
          </a:bodyPr>
          <a:lstStyle/>
          <a:p>
            <a:br>
              <a:rPr lang="en-US" sz="4078"/>
            </a:br>
            <a:r>
              <a:rPr lang="en-US" sz="4078"/>
              <a:t>Mr. </a:t>
            </a:r>
            <a:r>
              <a:rPr lang="en-US" sz="4078" err="1"/>
              <a:t>Kyryliw’s</a:t>
            </a:r>
            <a:r>
              <a:rPr lang="en-US" sz="4078"/>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54745" y="1548861"/>
            <a:ext cx="10376460" cy="5309139"/>
          </a:xfrm>
        </p:spPr>
        <p:txBody>
          <a:bodyPr>
            <a:normAutofit fontScale="92500" lnSpcReduction="20000"/>
          </a:bodyPr>
          <a:lstStyle/>
          <a:p>
            <a:pPr marL="0" indent="0">
              <a:buNone/>
            </a:pPr>
            <a:endParaRPr lang="en-US" sz="2672" b="1">
              <a:highlight>
                <a:srgbClr val="FFFF00"/>
              </a:highlight>
            </a:endParaRPr>
          </a:p>
          <a:p>
            <a:r>
              <a:rPr lang="en-US" sz="2672" b="1">
                <a:highlight>
                  <a:srgbClr val="00FF00"/>
                </a:highlight>
              </a:rPr>
              <a:t>November 8th Saturday 12-2pm</a:t>
            </a:r>
          </a:p>
          <a:p>
            <a:r>
              <a:rPr lang="en-US" sz="2672" b="1">
                <a:highlight>
                  <a:srgbClr val="00FFFF"/>
                </a:highlight>
              </a:rPr>
              <a:t>November 15</a:t>
            </a:r>
            <a:r>
              <a:rPr lang="en-US" sz="2672" b="1" baseline="30000">
                <a:highlight>
                  <a:srgbClr val="00FFFF"/>
                </a:highlight>
              </a:rPr>
              <a:t>th</a:t>
            </a:r>
            <a:r>
              <a:rPr lang="en-US" sz="2672" b="1">
                <a:highlight>
                  <a:srgbClr val="00FFFF"/>
                </a:highlight>
              </a:rPr>
              <a:t> Saturday 12-2pm</a:t>
            </a:r>
          </a:p>
          <a:p>
            <a:r>
              <a:rPr lang="en-US" sz="2672" b="1">
                <a:highlight>
                  <a:srgbClr val="008000"/>
                </a:highlight>
              </a:rPr>
              <a:t>December 1</a:t>
            </a:r>
            <a:r>
              <a:rPr lang="en-US" sz="2672" b="1" baseline="30000">
                <a:highlight>
                  <a:srgbClr val="008000"/>
                </a:highlight>
              </a:rPr>
              <a:t>st</a:t>
            </a:r>
            <a:r>
              <a:rPr lang="en-US" sz="2672" b="1">
                <a:highlight>
                  <a:srgbClr val="008000"/>
                </a:highlight>
              </a:rPr>
              <a:t> Monday 4-5pm</a:t>
            </a:r>
          </a:p>
          <a:p>
            <a:r>
              <a:rPr lang="en-US" sz="2672" b="1">
                <a:highlight>
                  <a:srgbClr val="FF00FF"/>
                </a:highlight>
              </a:rPr>
              <a:t>December 2</a:t>
            </a:r>
            <a:r>
              <a:rPr lang="en-US" sz="2672" b="1" baseline="30000">
                <a:highlight>
                  <a:srgbClr val="FF00FF"/>
                </a:highlight>
              </a:rPr>
              <a:t>nd</a:t>
            </a:r>
            <a:r>
              <a:rPr lang="en-US" sz="2672" b="1">
                <a:highlight>
                  <a:srgbClr val="FF00FF"/>
                </a:highlight>
              </a:rPr>
              <a:t> Tuesday 4-5pm</a:t>
            </a:r>
          </a:p>
          <a:p>
            <a:r>
              <a:rPr lang="en-US" sz="2672" b="1">
                <a:highlight>
                  <a:srgbClr val="FF0000"/>
                </a:highlight>
              </a:rPr>
              <a:t>December 3</a:t>
            </a:r>
            <a:r>
              <a:rPr lang="en-US" sz="2672" b="1" baseline="30000">
                <a:highlight>
                  <a:srgbClr val="FF0000"/>
                </a:highlight>
              </a:rPr>
              <a:t>rd</a:t>
            </a:r>
            <a:r>
              <a:rPr lang="en-US" sz="2672" b="1">
                <a:highlight>
                  <a:srgbClr val="FF0000"/>
                </a:highlight>
              </a:rPr>
              <a:t> Wednesday 4-5pm</a:t>
            </a:r>
          </a:p>
          <a:p>
            <a:r>
              <a:rPr lang="en-US" sz="2672" b="1">
                <a:highlight>
                  <a:srgbClr val="808080"/>
                </a:highlight>
              </a:rPr>
              <a:t>December 4</a:t>
            </a:r>
            <a:r>
              <a:rPr lang="en-US" sz="2672" b="1" baseline="30000">
                <a:highlight>
                  <a:srgbClr val="808080"/>
                </a:highlight>
              </a:rPr>
              <a:t>th</a:t>
            </a:r>
            <a:r>
              <a:rPr lang="en-US" sz="2672" b="1">
                <a:highlight>
                  <a:srgbClr val="808080"/>
                </a:highlight>
              </a:rPr>
              <a:t> Thursday 4-5pm</a:t>
            </a:r>
          </a:p>
          <a:p>
            <a:r>
              <a:rPr lang="en-US" sz="2672" b="1">
                <a:highlight>
                  <a:srgbClr val="808000"/>
                </a:highlight>
              </a:rPr>
              <a:t>December 5</a:t>
            </a:r>
            <a:r>
              <a:rPr lang="en-US" sz="2672" b="1" baseline="30000">
                <a:highlight>
                  <a:srgbClr val="808000"/>
                </a:highlight>
              </a:rPr>
              <a:t>th</a:t>
            </a:r>
            <a:r>
              <a:rPr lang="en-US" sz="2672" b="1">
                <a:highlight>
                  <a:srgbClr val="808000"/>
                </a:highlight>
              </a:rPr>
              <a:t> Friday 4-5pm</a:t>
            </a:r>
          </a:p>
          <a:p>
            <a:r>
              <a:rPr lang="en-US" sz="2672" b="1">
                <a:highlight>
                  <a:srgbClr val="FFCC66"/>
                </a:highlight>
              </a:rPr>
              <a:t>December 6</a:t>
            </a:r>
            <a:r>
              <a:rPr lang="en-US" sz="2672" b="1" baseline="30000">
                <a:highlight>
                  <a:srgbClr val="FFCC66"/>
                </a:highlight>
              </a:rPr>
              <a:t>th</a:t>
            </a:r>
            <a:r>
              <a:rPr lang="en-US" sz="2672" b="1">
                <a:highlight>
                  <a:srgbClr val="FFCC66"/>
                </a:highlight>
              </a:rPr>
              <a:t> Saturday 12-2pm</a:t>
            </a:r>
          </a:p>
          <a:p>
            <a:r>
              <a:rPr lang="en-US" sz="2672" b="1">
                <a:highlight>
                  <a:srgbClr val="FFFF00"/>
                </a:highlight>
              </a:rPr>
              <a:t>December 8</a:t>
            </a:r>
            <a:r>
              <a:rPr lang="en-US" sz="2672" b="1" baseline="30000">
                <a:highlight>
                  <a:srgbClr val="FFFF00"/>
                </a:highlight>
              </a:rPr>
              <a:t>th  Monday 4-5 pm</a:t>
            </a:r>
            <a:endParaRPr lang="en-US" sz="2672" b="1">
              <a:highlight>
                <a:srgbClr val="FFFF00"/>
              </a:highlight>
            </a:endParaRPr>
          </a:p>
          <a:p>
            <a:r>
              <a:rPr lang="en-US" sz="2672" b="1">
                <a:highlight>
                  <a:srgbClr val="00FF00"/>
                </a:highlight>
              </a:rPr>
              <a:t>December 9</a:t>
            </a:r>
            <a:r>
              <a:rPr lang="en-US" sz="2672" b="1" baseline="30000">
                <a:highlight>
                  <a:srgbClr val="00FF00"/>
                </a:highlight>
              </a:rPr>
              <a:t>th Tuesday 4-5 pm</a:t>
            </a:r>
            <a:endParaRPr lang="en-US" sz="2672" b="1">
              <a:highlight>
                <a:srgbClr val="00FF00"/>
              </a:highlight>
            </a:endParaRPr>
          </a:p>
          <a:p>
            <a:r>
              <a:rPr lang="en-US" sz="2672" b="1">
                <a:highlight>
                  <a:srgbClr val="00FFFF"/>
                </a:highlight>
              </a:rPr>
              <a:t>December 10</a:t>
            </a:r>
            <a:r>
              <a:rPr lang="en-US" sz="2672" b="1" baseline="30000">
                <a:highlight>
                  <a:srgbClr val="00FFFF"/>
                </a:highlight>
              </a:rPr>
              <a:t>th</a:t>
            </a:r>
            <a:r>
              <a:rPr lang="en-US" sz="2672" b="1">
                <a:highlight>
                  <a:srgbClr val="00FFFF"/>
                </a:highlight>
              </a:rPr>
              <a:t> Wednesday 4-5pm</a:t>
            </a:r>
          </a:p>
          <a:p>
            <a:r>
              <a:rPr lang="en-US">
                <a:highlight>
                  <a:srgbClr val="008000"/>
                </a:highlight>
              </a:rPr>
              <a:t>December 11th Thursday: US History EOC- Good luck! </a:t>
            </a:r>
          </a:p>
          <a:p>
            <a:pPr marL="0" indent="0">
              <a:buNone/>
            </a:pPr>
            <a:endParaRPr lang="en-US" baseline="30000"/>
          </a:p>
          <a:p>
            <a:endParaRPr lang="en-US"/>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4876915" y="1431477"/>
            <a:ext cx="2307375" cy="1418132"/>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006840" y="5330431"/>
            <a:ext cx="3021283" cy="1418132"/>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4865237" y="2704361"/>
            <a:ext cx="4164407" cy="149906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7195967" y="1419920"/>
            <a:ext cx="2360287" cy="149906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4809530" y="4251173"/>
            <a:ext cx="2307375" cy="149906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7195967" y="4251173"/>
            <a:ext cx="1590690" cy="1499069"/>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60820" y="154963"/>
            <a:ext cx="988749" cy="740607"/>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3502733" y="4441"/>
            <a:ext cx="1500188" cy="730994"/>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9272631" y="3400755"/>
            <a:ext cx="2755492" cy="1968067"/>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5039305" y="18124"/>
            <a:ext cx="2009180" cy="728963"/>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336572" y="6472"/>
            <a:ext cx="2129730" cy="774328"/>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782175" y="-22731"/>
            <a:ext cx="2409825" cy="1068709"/>
          </a:xfrm>
          <a:prstGeom prst="rect">
            <a:avLst/>
          </a:prstGeom>
        </p:spPr>
      </p:pic>
      <p:pic>
        <p:nvPicPr>
          <p:cNvPr id="11" name="Picture 10">
            <a:extLst>
              <a:ext uri="{FF2B5EF4-FFF2-40B4-BE49-F238E27FC236}">
                <a16:creationId xmlns:a16="http://schemas.microsoft.com/office/drawing/2014/main" id="{2757DA2B-F22B-1A8E-BBE5-ED92B6AE5C17}"/>
              </a:ext>
            </a:extLst>
          </p:cNvPr>
          <p:cNvPicPr>
            <a:picLocks noChangeAspect="1"/>
          </p:cNvPicPr>
          <p:nvPr/>
        </p:nvPicPr>
        <p:blipFill>
          <a:blip r:embed="rId14"/>
          <a:stretch>
            <a:fillRect/>
          </a:stretch>
        </p:blipFill>
        <p:spPr>
          <a:xfrm>
            <a:off x="9837518" y="1489177"/>
            <a:ext cx="2409825" cy="1905000"/>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067" y="222848"/>
            <a:ext cx="5129844" cy="6412305"/>
          </a:xfrm>
          <a:custGeom>
            <a:avLst/>
            <a:gdLst/>
            <a:ahLst/>
            <a:cxnLst/>
            <a:rect l="l" t="t" r="r" b="b"/>
            <a:pathLst>
              <a:path w="7694766" h="9618458">
                <a:moveTo>
                  <a:pt x="0" y="0"/>
                </a:moveTo>
                <a:lnTo>
                  <a:pt x="7694766" y="0"/>
                </a:lnTo>
                <a:lnTo>
                  <a:pt x="7694766" y="9618458"/>
                </a:lnTo>
                <a:lnTo>
                  <a:pt x="0" y="961845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5489777" y="252519"/>
            <a:ext cx="6702223" cy="6345968"/>
          </a:xfrm>
          <a:prstGeom prst="rect">
            <a:avLst/>
          </a:prstGeom>
        </p:spPr>
        <p:txBody>
          <a:bodyPr lIns="0" tIns="0" rIns="0" bIns="0" rtlCol="0" anchor="t">
            <a:spAutoFit/>
          </a:bodyPr>
          <a:lstStyle/>
          <a:p>
            <a:pPr algn="ctr" defTabSz="609630">
              <a:lnSpc>
                <a:spcPts val="4853"/>
              </a:lnSpc>
            </a:pPr>
            <a:r>
              <a:rPr lang="en-US" sz="3466" b="1">
                <a:solidFill>
                  <a:srgbClr val="000000"/>
                </a:solidFill>
                <a:latin typeface="Canva Sans Bold"/>
                <a:ea typeface="Canva Sans Bold"/>
                <a:cs typeface="Canva Sans Bold"/>
                <a:sym typeface="Canva Sans Bold"/>
              </a:rPr>
              <a:t>Come and support your local Science Department!</a:t>
            </a:r>
          </a:p>
          <a:p>
            <a:pPr algn="ctr" defTabSz="609630">
              <a:lnSpc>
                <a:spcPts val="4853"/>
              </a:lnSpc>
            </a:pPr>
            <a:endParaRPr lang="en-US" sz="3466"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We are hosting an ice cream social and game night Friday, November 7th!</a:t>
            </a:r>
          </a:p>
          <a:p>
            <a:pPr algn="ctr" defTabSz="609630">
              <a:lnSpc>
                <a:spcPts val="2520"/>
              </a:lnSpc>
            </a:pPr>
            <a:endParaRPr lang="en-US"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Enjoy an ice cream sundae and games with your friends in the cafeteria and the spill out!</a:t>
            </a:r>
          </a:p>
          <a:p>
            <a:pPr algn="ctr" defTabSz="609630">
              <a:lnSpc>
                <a:spcPts val="2520"/>
              </a:lnSpc>
            </a:pPr>
            <a:endParaRPr lang="en-US"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All students and families welcome! </a:t>
            </a:r>
          </a:p>
          <a:p>
            <a:pPr algn="ctr" defTabSz="609630">
              <a:lnSpc>
                <a:spcPts val="2520"/>
              </a:lnSpc>
            </a:pPr>
            <a:endParaRPr lang="en-US"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Tickets are $10 on the school store</a:t>
            </a:r>
          </a:p>
          <a:p>
            <a:pPr algn="ctr" defTabSz="609630">
              <a:lnSpc>
                <a:spcPts val="2520"/>
              </a:lnSpc>
            </a:pPr>
            <a:endParaRPr lang="en-US"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One ticket gets you entry to the event and a build your own ice cream sundae</a:t>
            </a:r>
          </a:p>
          <a:p>
            <a:pPr algn="ctr" defTabSz="609630">
              <a:lnSpc>
                <a:spcPts val="2520"/>
              </a:lnSpc>
            </a:pPr>
            <a:endParaRPr lang="en-US"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We look forward to seeing you there!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D0EC6D-8843-DF61-406B-FAC7342EE6C6}"/>
              </a:ext>
            </a:extLst>
          </p:cNvPr>
          <p:cNvPicPr>
            <a:picLocks noChangeAspect="1"/>
          </p:cNvPicPr>
          <p:nvPr/>
        </p:nvPicPr>
        <p:blipFill>
          <a:blip r:embed="rId2"/>
          <a:stretch>
            <a:fillRect/>
          </a:stretch>
        </p:blipFill>
        <p:spPr>
          <a:xfrm>
            <a:off x="0" y="71355"/>
            <a:ext cx="12192000" cy="6715290"/>
          </a:xfrm>
          <a:prstGeom prst="rect">
            <a:avLst/>
          </a:prstGeom>
        </p:spPr>
      </p:pic>
    </p:spTree>
    <p:extLst>
      <p:ext uri="{BB962C8B-B14F-4D97-AF65-F5344CB8AC3E}">
        <p14:creationId xmlns:p14="http://schemas.microsoft.com/office/powerpoint/2010/main" val="712096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8693C0-BB15-88BB-6846-D0A2993E41A3}"/>
              </a:ext>
            </a:extLst>
          </p:cNvPr>
          <p:cNvPicPr>
            <a:picLocks noChangeAspect="1"/>
          </p:cNvPicPr>
          <p:nvPr/>
        </p:nvPicPr>
        <p:blipFill>
          <a:blip r:embed="rId2"/>
          <a:stretch>
            <a:fillRect/>
          </a:stretch>
        </p:blipFill>
        <p:spPr>
          <a:xfrm>
            <a:off x="2841673" y="0"/>
            <a:ext cx="6710289" cy="6858000"/>
          </a:xfrm>
          <a:prstGeom prst="rect">
            <a:avLst/>
          </a:prstGeom>
        </p:spPr>
      </p:pic>
    </p:spTree>
    <p:extLst>
      <p:ext uri="{BB962C8B-B14F-4D97-AF65-F5344CB8AC3E}">
        <p14:creationId xmlns:p14="http://schemas.microsoft.com/office/powerpoint/2010/main" val="3946947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6DD77-2EB6-4DF8-A6A7-BA3B5E906C8E}"/>
              </a:ext>
            </a:extLst>
          </p:cNvPr>
          <p:cNvPicPr>
            <a:picLocks noChangeAspect="1"/>
          </p:cNvPicPr>
          <p:nvPr/>
        </p:nvPicPr>
        <p:blipFill>
          <a:blip r:embed="rId2"/>
          <a:stretch>
            <a:fillRect/>
          </a:stretch>
        </p:blipFill>
        <p:spPr>
          <a:xfrm>
            <a:off x="361149" y="204337"/>
            <a:ext cx="11469701" cy="6449325"/>
          </a:xfrm>
          <a:prstGeom prst="rect">
            <a:avLst/>
          </a:prstGeom>
        </p:spPr>
      </p:pic>
    </p:spTree>
    <p:extLst>
      <p:ext uri="{BB962C8B-B14F-4D97-AF65-F5344CB8AC3E}">
        <p14:creationId xmlns:p14="http://schemas.microsoft.com/office/powerpoint/2010/main" val="4136272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2F115-948E-1299-FE19-8C4F0A4875DC}"/>
            </a:ext>
          </a:extLst>
        </p:cNvPr>
        <p:cNvGrpSpPr/>
        <p:nvPr/>
      </p:nvGrpSpPr>
      <p:grpSpPr>
        <a:xfrm>
          <a:off x="0" y="0"/>
          <a:ext cx="0" cy="0"/>
          <a:chOff x="0" y="0"/>
          <a:chExt cx="0" cy="0"/>
        </a:xfrm>
      </p:grpSpPr>
      <p:pic>
        <p:nvPicPr>
          <p:cNvPr id="1026" name="Picture 2" descr="Vietnam Veterans of America VVA Sticker">
            <a:extLst>
              <a:ext uri="{FF2B5EF4-FFF2-40B4-BE49-F238E27FC236}">
                <a16:creationId xmlns:a16="http://schemas.microsoft.com/office/drawing/2014/main" id="{1AB86982-DDA9-301A-2582-A41AB869CF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27293" cy="3227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B7A1FB-9861-8BB1-912C-C3C59FA678D7}"/>
              </a:ext>
            </a:extLst>
          </p:cNvPr>
          <p:cNvSpPr txBox="1"/>
          <p:nvPr/>
        </p:nvSpPr>
        <p:spPr>
          <a:xfrm>
            <a:off x="3227292" y="1175449"/>
            <a:ext cx="896470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ptos" panose="02110004020202020204"/>
                <a:ea typeface="+mn-ea"/>
                <a:cs typeface="+mn-cs"/>
              </a:rPr>
              <a:t>Toy Drive</a:t>
            </a:r>
          </a:p>
        </p:txBody>
      </p:sp>
      <p:sp>
        <p:nvSpPr>
          <p:cNvPr id="7" name="TextBox 6">
            <a:extLst>
              <a:ext uri="{FF2B5EF4-FFF2-40B4-BE49-F238E27FC236}">
                <a16:creationId xmlns:a16="http://schemas.microsoft.com/office/drawing/2014/main" id="{20E36529-2E0A-DC8D-CD0A-A1CE274F09BC}"/>
              </a:ext>
            </a:extLst>
          </p:cNvPr>
          <p:cNvSpPr txBox="1"/>
          <p:nvPr/>
        </p:nvSpPr>
        <p:spPr>
          <a:xfrm>
            <a:off x="3227291" y="613186"/>
            <a:ext cx="89647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prstClr val="black"/>
                </a:solidFill>
                <a:effectLst/>
                <a:uLnTx/>
                <a:uFillTx/>
                <a:latin typeface="Aptos" panose="02110004020202020204"/>
                <a:ea typeface="+mn-ea"/>
                <a:cs typeface="+mn-cs"/>
              </a:rPr>
              <a:t>Vietnam Veterans of America</a:t>
            </a:r>
          </a:p>
        </p:txBody>
      </p:sp>
      <p:sp>
        <p:nvSpPr>
          <p:cNvPr id="8" name="TextBox 7">
            <a:extLst>
              <a:ext uri="{FF2B5EF4-FFF2-40B4-BE49-F238E27FC236}">
                <a16:creationId xmlns:a16="http://schemas.microsoft.com/office/drawing/2014/main" id="{0F77806E-A980-F55F-0EF7-54D19C706F33}"/>
              </a:ext>
            </a:extLst>
          </p:cNvPr>
          <p:cNvSpPr txBox="1"/>
          <p:nvPr/>
        </p:nvSpPr>
        <p:spPr>
          <a:xfrm>
            <a:off x="3227291" y="2621999"/>
            <a:ext cx="89647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October 1, 2025 - December 1, 2025</a:t>
            </a:r>
          </a:p>
        </p:txBody>
      </p:sp>
      <p:pic>
        <p:nvPicPr>
          <p:cNvPr id="12" name="Picture 11">
            <a:extLst>
              <a:ext uri="{FF2B5EF4-FFF2-40B4-BE49-F238E27FC236}">
                <a16:creationId xmlns:a16="http://schemas.microsoft.com/office/drawing/2014/main" id="{963538F5-EAD1-B08E-1258-979C361AE2F4}"/>
              </a:ext>
            </a:extLst>
          </p:cNvPr>
          <p:cNvPicPr>
            <a:picLocks noChangeAspect="1"/>
          </p:cNvPicPr>
          <p:nvPr/>
        </p:nvPicPr>
        <p:blipFill>
          <a:blip r:embed="rId3"/>
          <a:stretch>
            <a:fillRect/>
          </a:stretch>
        </p:blipFill>
        <p:spPr>
          <a:xfrm>
            <a:off x="6998578" y="3268330"/>
            <a:ext cx="5193422" cy="3462281"/>
          </a:xfrm>
          <a:prstGeom prst="rect">
            <a:avLst/>
          </a:prstGeom>
        </p:spPr>
      </p:pic>
      <p:sp>
        <p:nvSpPr>
          <p:cNvPr id="13" name="TextBox 12">
            <a:extLst>
              <a:ext uri="{FF2B5EF4-FFF2-40B4-BE49-F238E27FC236}">
                <a16:creationId xmlns:a16="http://schemas.microsoft.com/office/drawing/2014/main" id="{F540C204-D535-D5B4-CE5E-2244A7AF4D2C}"/>
              </a:ext>
            </a:extLst>
          </p:cNvPr>
          <p:cNvSpPr txBox="1"/>
          <p:nvPr/>
        </p:nvSpPr>
        <p:spPr>
          <a:xfrm>
            <a:off x="570156" y="3126891"/>
            <a:ext cx="7704930" cy="34470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can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SCA &amp; SCPA community is supporting a local military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veteran organization through their holiday toy drive.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Bring a new unwrapped toy and deposit it in your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House’s box in Building C, in front of room #175.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 points will be awarded for 1</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2</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nd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and 3</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rd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place.</a:t>
            </a:r>
          </a:p>
        </p:txBody>
      </p:sp>
      <p:sp>
        <p:nvSpPr>
          <p:cNvPr id="2" name="TextBox 1">
            <a:extLst>
              <a:ext uri="{FF2B5EF4-FFF2-40B4-BE49-F238E27FC236}">
                <a16:creationId xmlns:a16="http://schemas.microsoft.com/office/drawing/2014/main" id="{376D80DB-7664-4384-E32D-BC9C3D9FC915}"/>
              </a:ext>
            </a:extLst>
          </p:cNvPr>
          <p:cNvSpPr txBox="1"/>
          <p:nvPr/>
        </p:nvSpPr>
        <p:spPr>
          <a:xfrm>
            <a:off x="-2" y="6027003"/>
            <a:ext cx="12192000" cy="830997"/>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Current House donations: 11-3-2025 @ 5PM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Ares 17                    Athena 0                    Hestia 19                    Poseidon 9                    Zeus 5</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4480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63898"/>
        </a:solidFill>
        <a:effectLst/>
      </p:bgPr>
    </p:bg>
    <p:spTree>
      <p:nvGrpSpPr>
        <p:cNvPr id="1" name=""/>
        <p:cNvGrpSpPr/>
        <p:nvPr/>
      </p:nvGrpSpPr>
      <p:grpSpPr>
        <a:xfrm>
          <a:off x="0" y="0"/>
          <a:ext cx="0" cy="0"/>
          <a:chOff x="0" y="0"/>
          <a:chExt cx="0" cy="0"/>
        </a:xfrm>
      </p:grpSpPr>
      <p:pic>
        <p:nvPicPr>
          <p:cNvPr id="9" name="Picture 8" descr="A poster for a sports event&#10;&#10;AI-generated content may be incorrect.">
            <a:extLst>
              <a:ext uri="{FF2B5EF4-FFF2-40B4-BE49-F238E27FC236}">
                <a16:creationId xmlns:a16="http://schemas.microsoft.com/office/drawing/2014/main" id="{54B5FA7B-66B1-872B-5D8F-C0C43A4FF7A5}"/>
              </a:ext>
            </a:extLst>
          </p:cNvPr>
          <p:cNvPicPr>
            <a:picLocks noChangeAspect="1"/>
          </p:cNvPicPr>
          <p:nvPr/>
        </p:nvPicPr>
        <p:blipFill>
          <a:blip r:embed="rId2">
            <a:extLst>
              <a:ext uri="{28A0092B-C50C-407E-A947-70E740481C1C}">
                <a14:useLocalDpi xmlns:a14="http://schemas.microsoft.com/office/drawing/2010/main" val="0"/>
              </a:ext>
            </a:extLst>
          </a:blip>
          <a:srcRect b="23381"/>
          <a:stretch>
            <a:fillRect/>
          </a:stretch>
        </p:blipFill>
        <p:spPr>
          <a:xfrm>
            <a:off x="-1" y="0"/>
            <a:ext cx="7558391" cy="6858000"/>
          </a:xfrm>
          <a:prstGeom prst="rect">
            <a:avLst/>
          </a:prstGeom>
        </p:spPr>
      </p:pic>
      <p:pic>
        <p:nvPicPr>
          <p:cNvPr id="10" name="Picture 9">
            <a:extLst>
              <a:ext uri="{FF2B5EF4-FFF2-40B4-BE49-F238E27FC236}">
                <a16:creationId xmlns:a16="http://schemas.microsoft.com/office/drawing/2014/main" id="{04AE7965-6617-A0F8-9DB6-C4A61DE46889}"/>
              </a:ext>
            </a:extLst>
          </p:cNvPr>
          <p:cNvPicPr>
            <a:picLocks noChangeAspect="1"/>
          </p:cNvPicPr>
          <p:nvPr/>
        </p:nvPicPr>
        <p:blipFill>
          <a:blip r:embed="rId3"/>
          <a:srcRect l="2216" r="1666"/>
          <a:stretch>
            <a:fillRect/>
          </a:stretch>
        </p:blipFill>
        <p:spPr>
          <a:xfrm>
            <a:off x="7512996" y="0"/>
            <a:ext cx="4679004" cy="2545858"/>
          </a:xfrm>
          <a:prstGeom prst="rect">
            <a:avLst/>
          </a:prstGeom>
        </p:spPr>
      </p:pic>
      <p:pic>
        <p:nvPicPr>
          <p:cNvPr id="11" name="Picture 4" descr="SPREAD THE WORD (@spreadtheword.id) • Instagram photos and videos">
            <a:extLst>
              <a:ext uri="{FF2B5EF4-FFF2-40B4-BE49-F238E27FC236}">
                <a16:creationId xmlns:a16="http://schemas.microsoft.com/office/drawing/2014/main" id="{7D789561-F0B9-41A1-3BA6-D383766C6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8390" y="2545858"/>
            <a:ext cx="2477716" cy="24777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40+ Extremely Creative Typography Designs Graphic Design Junction">
            <a:extLst>
              <a:ext uri="{FF2B5EF4-FFF2-40B4-BE49-F238E27FC236}">
                <a16:creationId xmlns:a16="http://schemas.microsoft.com/office/drawing/2014/main" id="{CE38780F-3167-00BC-FCC1-3896634FA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8097" y="4562475"/>
            <a:ext cx="2247900" cy="22479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1D70D1F-99D7-F634-6069-0FFB678D787F}"/>
              </a:ext>
            </a:extLst>
          </p:cNvPr>
          <p:cNvSpPr/>
          <p:nvPr/>
        </p:nvSpPr>
        <p:spPr>
          <a:xfrm>
            <a:off x="6843509" y="5023574"/>
            <a:ext cx="3480067"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69C9A"/>
                </a:solidFill>
                <a:effectLst>
                  <a:outerShdw blurRad="38100" dist="25400" dir="5400000" algn="ctr" rotWithShape="0">
                    <a:srgbClr val="6E747A">
                      <a:alpha val="43000"/>
                    </a:srgbClr>
                  </a:outerShdw>
                </a:effectLst>
                <a:uLnTx/>
                <a:uFillTx/>
                <a:latin typeface="Neue Haas Grotesk Text Pro"/>
                <a:ea typeface="+mn-ea"/>
                <a:cs typeface="+mn-cs"/>
              </a:rPr>
              <a:t>Support GEAR UP!</a:t>
            </a:r>
          </a:p>
        </p:txBody>
      </p:sp>
    </p:spTree>
    <p:extLst>
      <p:ext uri="{BB962C8B-B14F-4D97-AF65-F5344CB8AC3E}">
        <p14:creationId xmlns:p14="http://schemas.microsoft.com/office/powerpoint/2010/main" val="323230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964588"/>
          </a:xfrm>
        </p:spPr>
        <p:txBody>
          <a:bodyPr>
            <a:normAutofit fontScale="90000"/>
          </a:bodyPr>
          <a:lstStyle/>
          <a:p>
            <a:r>
              <a:rPr lang="en-US"/>
              <a:t>Florida Polytech University will be on campus on Nov. 4th!</a:t>
            </a:r>
          </a:p>
        </p:txBody>
      </p:sp>
      <p:sp>
        <p:nvSpPr>
          <p:cNvPr id="3" name="Subtitle 2"/>
          <p:cNvSpPr>
            <a:spLocks noGrp="1"/>
          </p:cNvSpPr>
          <p:nvPr>
            <p:ph type="subTitle" idx="1"/>
          </p:nvPr>
        </p:nvSpPr>
        <p:spPr>
          <a:xfrm>
            <a:off x="762001" y="2362640"/>
            <a:ext cx="2735855" cy="2895160"/>
          </a:xfrm>
        </p:spPr>
        <p:txBody>
          <a:bodyPr vert="horz" lIns="91440" tIns="45720" rIns="91440" bIns="45720" rtlCol="0" anchor="t">
            <a:normAutofit/>
          </a:bodyPr>
          <a:lstStyle/>
          <a:p>
            <a:r>
              <a:rPr lang="en-US"/>
              <a:t>Seniors, check your email to sign up for this presentation on the SCPA campus.</a:t>
            </a:r>
          </a:p>
        </p:txBody>
      </p:sp>
      <p:pic>
        <p:nvPicPr>
          <p:cNvPr id="4" name="Picture 3" descr="Graduation caps in the air&#10;&#10;AI-generated content may be incorrect.">
            <a:extLst>
              <a:ext uri="{FF2B5EF4-FFF2-40B4-BE49-F238E27FC236}">
                <a16:creationId xmlns:a16="http://schemas.microsoft.com/office/drawing/2014/main" id="{47BEB03D-30D4-CBC7-072F-44C9C6F1EB58}"/>
              </a:ext>
            </a:extLst>
          </p:cNvPr>
          <p:cNvPicPr>
            <a:picLocks noChangeAspect="1"/>
          </p:cNvPicPr>
          <p:nvPr/>
        </p:nvPicPr>
        <p:blipFill>
          <a:blip r:embed="rId2"/>
          <a:stretch>
            <a:fillRect/>
          </a:stretch>
        </p:blipFill>
        <p:spPr>
          <a:xfrm>
            <a:off x="3982137" y="2359444"/>
            <a:ext cx="7257363" cy="4278218"/>
          </a:xfrm>
          <a:prstGeom prst="rect">
            <a:avLst/>
          </a:prstGeom>
        </p:spPr>
      </p:pic>
    </p:spTree>
    <p:extLst>
      <p:ext uri="{BB962C8B-B14F-4D97-AF65-F5344CB8AC3E}">
        <p14:creationId xmlns:p14="http://schemas.microsoft.com/office/powerpoint/2010/main" val="3844399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0281"/>
            <a:ext cx="9144000" cy="1302011"/>
          </a:xfrm>
        </p:spPr>
        <p:txBody>
          <a:bodyPr>
            <a:normAutofit/>
          </a:bodyPr>
          <a:lstStyle/>
          <a:p>
            <a:r>
              <a:rPr lang="en-US"/>
              <a:t>Visit IRSC on Nov. 6th!</a:t>
            </a:r>
          </a:p>
        </p:txBody>
      </p:sp>
      <p:sp>
        <p:nvSpPr>
          <p:cNvPr id="3" name="Subtitle 2"/>
          <p:cNvSpPr>
            <a:spLocks noGrp="1"/>
          </p:cNvSpPr>
          <p:nvPr>
            <p:ph type="subTitle" idx="1"/>
          </p:nvPr>
        </p:nvSpPr>
        <p:spPr>
          <a:xfrm>
            <a:off x="8173232" y="1921463"/>
            <a:ext cx="1858028" cy="4494994"/>
          </a:xfrm>
        </p:spPr>
        <p:txBody>
          <a:bodyPr vert="horz" lIns="91440" tIns="45720" rIns="91440" bIns="45720" rtlCol="0" anchor="t">
            <a:normAutofit/>
          </a:bodyPr>
          <a:lstStyle/>
          <a:p>
            <a:r>
              <a:rPr lang="en-US"/>
              <a:t>Seniors can sign up to visit IRSC for their "Charting Your Course" event. Check your email for a link to sign up!</a:t>
            </a:r>
          </a:p>
        </p:txBody>
      </p:sp>
      <p:pic>
        <p:nvPicPr>
          <p:cNvPr id="4" name="Picture 3" descr="A group of hands holding graduation caps&#10;&#10;AI-generated content may be incorrect.">
            <a:extLst>
              <a:ext uri="{FF2B5EF4-FFF2-40B4-BE49-F238E27FC236}">
                <a16:creationId xmlns:a16="http://schemas.microsoft.com/office/drawing/2014/main" id="{121BD278-2C33-C038-8F6F-A1BFAE87494C}"/>
              </a:ext>
            </a:extLst>
          </p:cNvPr>
          <p:cNvPicPr>
            <a:picLocks noChangeAspect="1"/>
          </p:cNvPicPr>
          <p:nvPr/>
        </p:nvPicPr>
        <p:blipFill>
          <a:blip r:embed="rId2"/>
          <a:stretch>
            <a:fillRect/>
          </a:stretch>
        </p:blipFill>
        <p:spPr>
          <a:xfrm>
            <a:off x="2904684" y="1920657"/>
            <a:ext cx="4827316" cy="4718138"/>
          </a:xfrm>
          <a:prstGeom prst="rect">
            <a:avLst/>
          </a:prstGeom>
        </p:spPr>
      </p:pic>
    </p:spTree>
    <p:extLst>
      <p:ext uri="{BB962C8B-B14F-4D97-AF65-F5344CB8AC3E}">
        <p14:creationId xmlns:p14="http://schemas.microsoft.com/office/powerpoint/2010/main" val="2876116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3E7275-1560-F22D-6332-F157438F1496}"/>
              </a:ext>
            </a:extLst>
          </p:cNvPr>
          <p:cNvSpPr txBox="1"/>
          <p:nvPr/>
        </p:nvSpPr>
        <p:spPr>
          <a:xfrm>
            <a:off x="7188053" y="0"/>
            <a:ext cx="5003946" cy="11478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7866680" y="1147862"/>
            <a:ext cx="3646692" cy="5072463"/>
          </a:xfrm>
        </p:spPr>
        <p:txBody>
          <a:bodyPr vert="horz" lIns="91440" tIns="45720" rIns="91440" bIns="45720" rtlCol="0" anchor="t">
            <a:normAutofit fontScale="85000" lnSpcReduction="20000"/>
          </a:bodyPr>
          <a:lstStyle/>
          <a:p>
            <a:pPr marR="0">
              <a:spcAft>
                <a:spcPts val="800"/>
              </a:spcAft>
            </a:pPr>
            <a:endParaRPr lang="en-US" sz="4800" b="1" i="0">
              <a:effectLst/>
              <a:latin typeface="Algerian" panose="04020705040A02060702" pitchFamily="82" charset="0"/>
            </a:endParaRPr>
          </a:p>
          <a:p>
            <a:pPr marR="0">
              <a:spcAft>
                <a:spcPts val="800"/>
              </a:spcAft>
            </a:pPr>
            <a:r>
              <a:rPr lang="en-US" sz="4800" b="1" i="0">
                <a:effectLst/>
                <a:latin typeface="Algerian" panose="04020705040A02060702" pitchFamily="82" charset="0"/>
              </a:rPr>
              <a:t>Come join the adventure</a:t>
            </a:r>
          </a:p>
          <a:p>
            <a:pPr marR="0">
              <a:spcAft>
                <a:spcPts val="800"/>
              </a:spcAft>
            </a:pPr>
            <a:endParaRPr lang="en-US" sz="4800" b="1" i="0">
              <a:effectLst/>
              <a:latin typeface="Algerian" panose="04020705040A02060702" pitchFamily="82" charset="0"/>
            </a:endParaRPr>
          </a:p>
          <a:p>
            <a:pPr marR="0">
              <a:spcAft>
                <a:spcPts val="800"/>
              </a:spcAft>
            </a:pPr>
            <a:r>
              <a:rPr lang="en-US" sz="4800" b="1" i="0">
                <a:effectLst/>
                <a:latin typeface="Algerian" panose="04020705040A02060702" pitchFamily="82" charset="0"/>
              </a:rPr>
              <a:t>Mondays</a:t>
            </a:r>
          </a:p>
          <a:p>
            <a:pPr marR="0">
              <a:spcAft>
                <a:spcPts val="800"/>
              </a:spcAft>
            </a:pPr>
            <a:r>
              <a:rPr lang="en-US" sz="4800" b="1">
                <a:latin typeface="Algerian" panose="04020705040A02060702" pitchFamily="82" charset="0"/>
              </a:rPr>
              <a:t>3:50 to 5:15</a:t>
            </a:r>
          </a:p>
          <a:p>
            <a:pPr marR="0">
              <a:spcAft>
                <a:spcPts val="800"/>
              </a:spcAft>
            </a:pPr>
            <a:r>
              <a:rPr lang="en-US" sz="4800" b="1" i="0">
                <a:effectLst/>
                <a:latin typeface="Algerian" panose="04020705040A02060702" pitchFamily="82" charset="0"/>
              </a:rPr>
              <a:t>Rm.# 175</a:t>
            </a:r>
            <a:endParaRPr lang="en-US" sz="4800" b="0" i="0">
              <a:effectLst/>
              <a:latin typeface="Algerian" panose="04020705040A02060702" pitchFamily="82" charset="0"/>
            </a:endParaRPr>
          </a:p>
          <a:p>
            <a:pPr algn="l"/>
            <a:endParaRPr lang="en-US" sz="500"/>
          </a:p>
        </p:txBody>
      </p:sp>
      <p:pic>
        <p:nvPicPr>
          <p:cNvPr id="6" name="Picture 5" descr="A picture containing text, tree, outdoor&#10;&#10;Description automatically generated">
            <a:extLst>
              <a:ext uri="{FF2B5EF4-FFF2-40B4-BE49-F238E27FC236}">
                <a16:creationId xmlns:a16="http://schemas.microsoft.com/office/drawing/2014/main" id="{D4A922F7-5640-957F-B7E9-63E5AE50EB02}"/>
              </a:ext>
            </a:extLst>
          </p:cNvPr>
          <p:cNvPicPr>
            <a:picLocks noChangeAspect="1"/>
          </p:cNvPicPr>
          <p:nvPr/>
        </p:nvPicPr>
        <p:blipFill rotWithShape="1">
          <a:blip r:embed="rId2">
            <a:extLst>
              <a:ext uri="{28A0092B-C50C-407E-A947-70E740481C1C}">
                <a14:useLocalDpi xmlns:a14="http://schemas.microsoft.com/office/drawing/2010/main" val="0"/>
              </a:ext>
            </a:extLst>
          </a:blip>
          <a:srcRect t="7377" b="1480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050230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3E83B9-222A-4520-83DF-65CC433DACF1}"/>
              </a:ext>
            </a:extLst>
          </p:cNvPr>
          <p:cNvSpPr>
            <a:spLocks noGrp="1"/>
          </p:cNvSpPr>
          <p:nvPr>
            <p:ph type="title"/>
          </p:nvPr>
        </p:nvSpPr>
        <p:spPr>
          <a:xfrm>
            <a:off x="5105250" y="71654"/>
            <a:ext cx="6777314" cy="869947"/>
          </a:xfrm>
        </p:spPr>
        <p:txBody>
          <a:bodyPr>
            <a:normAutofit/>
          </a:bodyPr>
          <a:lstStyle/>
          <a:p>
            <a:pPr algn="ctr"/>
            <a:r>
              <a:rPr lang="en-US" sz="5400" b="1"/>
              <a:t>CHESS CLUB</a:t>
            </a:r>
            <a:r>
              <a:rPr lang="en-US" sz="5400"/>
              <a:t>!</a:t>
            </a:r>
          </a:p>
        </p:txBody>
      </p:sp>
      <p:pic>
        <p:nvPicPr>
          <p:cNvPr id="28" name="Picture Placeholder 27" descr="Close Up of a chess board">
            <a:extLst>
              <a:ext uri="{FF2B5EF4-FFF2-40B4-BE49-F238E27FC236}">
                <a16:creationId xmlns:a16="http://schemas.microsoft.com/office/drawing/2014/main" id="{418F3B9B-6683-4DCF-8F6A-173C94E52CEC}"/>
              </a:ext>
            </a:extLst>
          </p:cNvPr>
          <p:cNvPicPr>
            <a:picLocks noGrp="1" noChangeAspect="1"/>
          </p:cNvPicPr>
          <p:nvPr>
            <p:ph type="pic" sz="quarter" idx="13"/>
          </p:nvPr>
        </p:nvPicPr>
        <p:blipFill rotWithShape="1">
          <a:blip r:embed="rId3"/>
          <a:srcRect t="10670" b="10670"/>
          <a:stretch/>
        </p:blipFill>
        <p:spPr>
          <a:xfrm>
            <a:off x="542925" y="574675"/>
            <a:ext cx="4022725" cy="1867360"/>
          </a:xfrm>
        </p:spPr>
      </p:pic>
      <p:pic>
        <p:nvPicPr>
          <p:cNvPr id="13" name="Picture Placeholder 12" descr="Cogs brainstorming">
            <a:extLst>
              <a:ext uri="{FF2B5EF4-FFF2-40B4-BE49-F238E27FC236}">
                <a16:creationId xmlns:a16="http://schemas.microsoft.com/office/drawing/2014/main" id="{22858132-76FC-4F1E-BBD7-969497F1A04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542925" y="2519163"/>
            <a:ext cx="4022725" cy="1843040"/>
          </a:xfrm>
        </p:spPr>
      </p:pic>
      <p:pic>
        <p:nvPicPr>
          <p:cNvPr id="19" name="Picture Placeholder 18" descr="Close up of grey chess piece casting a shadow">
            <a:extLst>
              <a:ext uri="{FF2B5EF4-FFF2-40B4-BE49-F238E27FC236}">
                <a16:creationId xmlns:a16="http://schemas.microsoft.com/office/drawing/2014/main" id="{4DDD4EE5-D9CF-4433-8027-E8390EC16D1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542925" y="4439331"/>
            <a:ext cx="4022725" cy="1879333"/>
          </a:xfrm>
        </p:spPr>
      </p:pic>
      <p:sp>
        <p:nvSpPr>
          <p:cNvPr id="17" name="Content Placeholder 16">
            <a:extLst>
              <a:ext uri="{FF2B5EF4-FFF2-40B4-BE49-F238E27FC236}">
                <a16:creationId xmlns:a16="http://schemas.microsoft.com/office/drawing/2014/main" id="{E17FA55F-C7EA-4BF4-8024-B7D78BD78899}"/>
              </a:ext>
            </a:extLst>
          </p:cNvPr>
          <p:cNvSpPr>
            <a:spLocks noGrp="1"/>
          </p:cNvSpPr>
          <p:nvPr>
            <p:ph idx="1"/>
          </p:nvPr>
        </p:nvSpPr>
        <p:spPr>
          <a:xfrm>
            <a:off x="5105250" y="1440611"/>
            <a:ext cx="6631310" cy="5201371"/>
          </a:xfrm>
        </p:spPr>
        <p:txBody>
          <a:bodyPr>
            <a:normAutofit lnSpcReduction="10000"/>
          </a:bodyPr>
          <a:lstStyle/>
          <a:p>
            <a:pPr>
              <a:spcBef>
                <a:spcPts val="0"/>
              </a:spcBef>
              <a:spcAft>
                <a:spcPts val="2400"/>
              </a:spcAft>
            </a:pPr>
            <a:r>
              <a:rPr lang="en-US" sz="3600" b="1">
                <a:ln w="22225">
                  <a:solidFill>
                    <a:schemeClr val="accent2"/>
                  </a:solidFill>
                  <a:prstDash val="solid"/>
                </a:ln>
                <a:solidFill>
                  <a:schemeClr val="accent2">
                    <a:lumMod val="40000"/>
                    <a:lumOff val="60000"/>
                  </a:schemeClr>
                </a:solidFill>
              </a:rPr>
              <a:t>NEW MEETING DAY!</a:t>
            </a:r>
          </a:p>
          <a:p>
            <a:pPr>
              <a:spcBef>
                <a:spcPts val="0"/>
              </a:spcBef>
              <a:spcAft>
                <a:spcPts val="2400"/>
              </a:spcAft>
            </a:pPr>
            <a:r>
              <a:rPr lang="en-US" sz="3600" b="1" u="sng"/>
              <a:t>TUESDAYs</a:t>
            </a:r>
            <a:r>
              <a:rPr lang="en-US" sz="3600"/>
              <a:t> during lunch. </a:t>
            </a:r>
          </a:p>
          <a:p>
            <a:pPr lvl="1">
              <a:spcBef>
                <a:spcPts val="0"/>
              </a:spcBef>
              <a:spcAft>
                <a:spcPts val="2400"/>
              </a:spcAft>
            </a:pPr>
            <a:r>
              <a:rPr lang="en-US" sz="3200"/>
              <a:t>Bring your food!</a:t>
            </a:r>
          </a:p>
          <a:p>
            <a:pPr>
              <a:spcBef>
                <a:spcPts val="0"/>
              </a:spcBef>
            </a:pPr>
            <a:r>
              <a:rPr lang="en-US" sz="3600" b="1" i="1"/>
              <a:t>Room 134 Building A</a:t>
            </a:r>
            <a:r>
              <a:rPr lang="en-US" sz="3600" i="1"/>
              <a:t> </a:t>
            </a:r>
          </a:p>
          <a:p>
            <a:pPr lvl="1">
              <a:spcBef>
                <a:spcPts val="0"/>
              </a:spcBef>
            </a:pPr>
            <a:r>
              <a:rPr lang="en-US" sz="3200"/>
              <a:t>No pass needed!</a:t>
            </a:r>
          </a:p>
          <a:p>
            <a:pPr marL="457200" lvl="1" indent="0">
              <a:spcBef>
                <a:spcPts val="0"/>
              </a:spcBef>
              <a:buNone/>
            </a:pPr>
            <a:endParaRPr lang="en-US" sz="3200"/>
          </a:p>
          <a:p>
            <a:pPr>
              <a:spcBef>
                <a:spcPts val="0"/>
              </a:spcBef>
              <a:spcAft>
                <a:spcPts val="2400"/>
              </a:spcAft>
            </a:pPr>
            <a:r>
              <a:rPr lang="en-US" sz="3600"/>
              <a:t>All levels welcome!</a:t>
            </a:r>
          </a:p>
          <a:p>
            <a:pPr>
              <a:spcBef>
                <a:spcPts val="0"/>
              </a:spcBef>
              <a:spcAft>
                <a:spcPts val="2400"/>
              </a:spcAft>
            </a:pPr>
            <a:r>
              <a:rPr lang="en-US" sz="3600"/>
              <a:t>All Teachers welcome!</a:t>
            </a:r>
          </a:p>
        </p:txBody>
      </p:sp>
      <p:sp>
        <p:nvSpPr>
          <p:cNvPr id="3" name="Rectangle 2">
            <a:extLst>
              <a:ext uri="{FF2B5EF4-FFF2-40B4-BE49-F238E27FC236}">
                <a16:creationId xmlns:a16="http://schemas.microsoft.com/office/drawing/2014/main" id="{3D1FE7C7-D189-8175-98BF-8FAB5804E66B}"/>
              </a:ext>
            </a:extLst>
          </p:cNvPr>
          <p:cNvSpPr/>
          <p:nvPr/>
        </p:nvSpPr>
        <p:spPr>
          <a:xfrm>
            <a:off x="9634379" y="421556"/>
            <a:ext cx="2929200" cy="923330"/>
          </a:xfrm>
          <a:prstGeom prst="rect">
            <a:avLst/>
          </a:prstGeom>
          <a:noFill/>
        </p:spPr>
        <p:txBody>
          <a:bodyPr wrap="none" lIns="91440" tIns="45720" rIns="91440" bIns="45720">
            <a:spAutoFit/>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4D4EE6"/>
                  </a:solidFill>
                  <a:prstDash val="solid"/>
                </a:ln>
                <a:solidFill>
                  <a:srgbClr val="4D4EE6">
                    <a:lumMod val="40000"/>
                    <a:lumOff val="60000"/>
                  </a:srgbClr>
                </a:solidFill>
                <a:effectLst/>
                <a:uLnTx/>
                <a:uFillTx/>
                <a:latin typeface="Open sans"/>
                <a:ea typeface="+mn-ea"/>
                <a:cs typeface="+mn-cs"/>
              </a:rPr>
              <a:t>UPDATE!</a:t>
            </a:r>
          </a:p>
        </p:txBody>
      </p:sp>
      <p:sp>
        <p:nvSpPr>
          <p:cNvPr id="4" name="Rectangle 3">
            <a:extLst>
              <a:ext uri="{FF2B5EF4-FFF2-40B4-BE49-F238E27FC236}">
                <a16:creationId xmlns:a16="http://schemas.microsoft.com/office/drawing/2014/main" id="{ACFF80E3-5997-ECC3-674E-F89AE0DF253A}"/>
              </a:ext>
            </a:extLst>
          </p:cNvPr>
          <p:cNvSpPr/>
          <p:nvPr/>
        </p:nvSpPr>
        <p:spPr>
          <a:xfrm>
            <a:off x="3540556" y="557064"/>
            <a:ext cx="3439339" cy="923330"/>
          </a:xfrm>
          <a:prstGeom prst="rect">
            <a:avLst/>
          </a:prstGeom>
          <a:noFill/>
        </p:spPr>
        <p:txBody>
          <a:bodyPr wrap="none" lIns="91440" tIns="45720" rIns="91440" bIns="45720">
            <a:spAutoFit/>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4D4EE6"/>
                  </a:solidFill>
                  <a:prstDash val="solid"/>
                </a:ln>
                <a:solidFill>
                  <a:srgbClr val="4D4EE6">
                    <a:lumMod val="40000"/>
                    <a:lumOff val="60000"/>
                  </a:srgbClr>
                </a:solidFill>
                <a:effectLst/>
                <a:uLnTx/>
                <a:uFillTx/>
                <a:latin typeface="Open sans"/>
                <a:ea typeface="+mn-ea"/>
                <a:cs typeface="+mn-cs"/>
              </a:rPr>
              <a:t>New Day!</a:t>
            </a:r>
          </a:p>
        </p:txBody>
      </p:sp>
    </p:spTree>
    <p:extLst>
      <p:ext uri="{BB962C8B-B14F-4D97-AF65-F5344CB8AC3E}">
        <p14:creationId xmlns:p14="http://schemas.microsoft.com/office/powerpoint/2010/main" val="2330317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dirty="0">
                <a:solidFill>
                  <a:schemeClr val="bg1"/>
                </a:solidFill>
              </a:rPr>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92500" lnSpcReduction="20000"/>
          </a:bodyPr>
          <a:lstStyle/>
          <a:p>
            <a:r>
              <a:rPr lang="en-US" sz="1400" u="sng" dirty="0">
                <a:solidFill>
                  <a:schemeClr val="bg1"/>
                </a:solidFill>
              </a:rPr>
              <a:t>Monday</a:t>
            </a:r>
          </a:p>
          <a:p>
            <a:r>
              <a:rPr lang="en-US" sz="1400" dirty="0">
                <a:solidFill>
                  <a:schemeClr val="bg1"/>
                </a:solidFill>
              </a:rPr>
              <a:t>Chorus (High School)- afterschool from 4-5:30		 </a:t>
            </a:r>
          </a:p>
          <a:p>
            <a:r>
              <a:rPr lang="en-US" sz="1400" dirty="0">
                <a:solidFill>
                  <a:schemeClr val="bg1"/>
                </a:solidFill>
              </a:rPr>
              <a:t>Neurons and Newtons- at lunch, in 243B</a:t>
            </a:r>
          </a:p>
          <a:p>
            <a:r>
              <a:rPr lang="en-US" sz="1400" dirty="0">
                <a:solidFill>
                  <a:schemeClr val="bg1"/>
                </a:solidFill>
              </a:rPr>
              <a:t>Dungeons and Dragons- afterschool, in 175c, from 3:50-5:15</a:t>
            </a:r>
          </a:p>
          <a:p>
            <a:r>
              <a:rPr lang="en-US" altLang="en-US" sz="1400" dirty="0">
                <a:solidFill>
                  <a:schemeClr val="bg1"/>
                </a:solidFill>
                <a:latin typeface="Aptos" panose="020B0004020202020204" pitchFamily="34" charset="0"/>
              </a:rPr>
              <a:t>Disney Channel Club- at lunch, in 249B </a:t>
            </a:r>
            <a:endParaRPr lang="en-US" sz="1400" dirty="0">
              <a:solidFill>
                <a:schemeClr val="bg1"/>
              </a:solidFill>
            </a:endParaRPr>
          </a:p>
          <a:p>
            <a:r>
              <a:rPr lang="en-US" sz="1400" dirty="0">
                <a:solidFill>
                  <a:schemeClr val="bg1"/>
                </a:solidFill>
              </a:rPr>
              <a:t>Library- at lunch, in 232A</a:t>
            </a:r>
          </a:p>
          <a:p>
            <a:r>
              <a:rPr lang="en-US" sz="1400" u="sng" dirty="0">
                <a:solidFill>
                  <a:schemeClr val="bg1"/>
                </a:solidFill>
              </a:rPr>
              <a:t>Tuesday</a:t>
            </a:r>
          </a:p>
          <a:p>
            <a:r>
              <a:rPr lang="en-US" sz="1400" dirty="0">
                <a:solidFill>
                  <a:schemeClr val="bg1"/>
                </a:solidFill>
              </a:rPr>
              <a:t>K-Pop- at lunch, in 230A</a:t>
            </a:r>
          </a:p>
          <a:p>
            <a:r>
              <a:rPr lang="en-US" sz="1400" dirty="0">
                <a:solidFill>
                  <a:schemeClr val="bg1"/>
                </a:solidFill>
              </a:rPr>
              <a:t>Chess Club- at lunch, in 134</a:t>
            </a:r>
          </a:p>
          <a:p>
            <a:r>
              <a:rPr lang="en-US" sz="1400" dirty="0">
                <a:solidFill>
                  <a:schemeClr val="bg1"/>
                </a:solidFill>
              </a:rPr>
              <a:t>Drama- afterschool in 167c, 4-5pm</a:t>
            </a:r>
          </a:p>
          <a:p>
            <a:r>
              <a:rPr lang="en-US" sz="1400" dirty="0">
                <a:solidFill>
                  <a:schemeClr val="bg1"/>
                </a:solidFill>
              </a:rPr>
              <a:t>Gaming Club- afterschool, from 3:45-5pm in 276c</a:t>
            </a:r>
          </a:p>
          <a:p>
            <a:r>
              <a:rPr lang="en-US" sz="1400" dirty="0">
                <a:solidFill>
                  <a:schemeClr val="bg1"/>
                </a:solidFill>
              </a:rPr>
              <a:t>Guitar Club- afterschool, from 4-5pm in 169c</a:t>
            </a:r>
          </a:p>
          <a:p>
            <a:r>
              <a:rPr lang="en-US" sz="1400" dirty="0">
                <a:solidFill>
                  <a:schemeClr val="bg1"/>
                </a:solidFill>
              </a:rPr>
              <a:t>Salsa and Bachata- at lunch, 136A</a:t>
            </a:r>
          </a:p>
          <a:p>
            <a:r>
              <a:rPr lang="en-US" sz="1400" dirty="0">
                <a:solidFill>
                  <a:schemeClr val="bg1"/>
                </a:solidFill>
              </a:rPr>
              <a:t>Library- at lunch, in 232A</a:t>
            </a:r>
          </a:p>
          <a:p>
            <a:r>
              <a:rPr lang="en-US" sz="1400" u="sng" dirty="0">
                <a:solidFill>
                  <a:schemeClr val="bg1"/>
                </a:solidFill>
              </a:rPr>
              <a:t>Wednesday</a:t>
            </a:r>
          </a:p>
          <a:p>
            <a:r>
              <a:rPr lang="en-US" sz="1400" dirty="0">
                <a:solidFill>
                  <a:schemeClr val="bg1"/>
                </a:solidFill>
              </a:rPr>
              <a:t>SGA- Afterschool at 4pm</a:t>
            </a:r>
          </a:p>
          <a:p>
            <a:r>
              <a:rPr lang="en-US" sz="1400" dirty="0">
                <a:solidFill>
                  <a:schemeClr val="bg1"/>
                </a:solidFill>
              </a:rPr>
              <a:t>First Priority- at lunch in the gym</a:t>
            </a:r>
          </a:p>
          <a:p>
            <a:r>
              <a:rPr lang="en-US" sz="1400" dirty="0">
                <a:solidFill>
                  <a:schemeClr val="bg1"/>
                </a:solidFill>
              </a:rPr>
              <a:t>Crochet Club- afterschool from 3:45-5:25, in 235A</a:t>
            </a:r>
          </a:p>
          <a:p>
            <a:r>
              <a:rPr lang="en-US" sz="1400" dirty="0">
                <a:solidFill>
                  <a:schemeClr val="bg1"/>
                </a:solidFill>
              </a:rPr>
              <a:t>Odyssey of the Mind- at lunch, in 276C</a:t>
            </a:r>
          </a:p>
          <a:p>
            <a:r>
              <a:rPr lang="en-US" sz="1400" dirty="0">
                <a:solidFill>
                  <a:schemeClr val="bg1"/>
                </a:solidFill>
              </a:rPr>
              <a:t>Arts and Crafts Club- at lunch, in 234A</a:t>
            </a:r>
          </a:p>
          <a:p>
            <a:r>
              <a:rPr lang="en-US" sz="1400" dirty="0">
                <a:solidFill>
                  <a:schemeClr val="bg1"/>
                </a:solidFill>
              </a:rPr>
              <a:t>Debate Club-  at lunch, in 129A</a:t>
            </a:r>
          </a:p>
          <a:p>
            <a:r>
              <a:rPr lang="en-US" sz="1400" dirty="0">
                <a:solidFill>
                  <a:schemeClr val="bg1"/>
                </a:solidFill>
              </a:rPr>
              <a:t>K-Pop Dances- at lunch, in 268C</a:t>
            </a:r>
          </a:p>
          <a:p>
            <a:r>
              <a:rPr lang="en-US" sz="1400" dirty="0">
                <a:solidFill>
                  <a:schemeClr val="bg1"/>
                </a:solidFill>
              </a:rPr>
              <a:t>Library- at lunch, in 232A</a:t>
            </a:r>
          </a:p>
          <a:p>
            <a:endParaRPr lang="en-US" sz="800" dirty="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92500" lnSpcReduction="20000"/>
          </a:bodyPr>
          <a:lstStyle/>
          <a:p>
            <a:r>
              <a:rPr lang="en-US" sz="1700" u="sng" dirty="0">
                <a:solidFill>
                  <a:schemeClr val="bg1"/>
                </a:solidFill>
              </a:rPr>
              <a:t>Thursday</a:t>
            </a:r>
          </a:p>
          <a:p>
            <a:r>
              <a:rPr lang="en-US" sz="1700" dirty="0">
                <a:solidFill>
                  <a:schemeClr val="bg1"/>
                </a:solidFill>
              </a:rPr>
              <a:t>Artists for a Cause- at lunch, in 268c</a:t>
            </a:r>
          </a:p>
          <a:p>
            <a:r>
              <a:rPr lang="en-US" sz="1700" dirty="0">
                <a:solidFill>
                  <a:schemeClr val="bg1"/>
                </a:solidFill>
              </a:rPr>
              <a:t>Future Builders of America- at lunch in 175c</a:t>
            </a:r>
          </a:p>
          <a:p>
            <a:r>
              <a:rPr lang="en-US" sz="1700" dirty="0">
                <a:solidFill>
                  <a:schemeClr val="bg1"/>
                </a:solidFill>
              </a:rPr>
              <a:t>Prom Committee/Planning- 276A at lunch </a:t>
            </a:r>
          </a:p>
          <a:p>
            <a:r>
              <a:rPr lang="en-US" sz="1700" dirty="0">
                <a:solidFill>
                  <a:schemeClr val="bg1"/>
                </a:solidFill>
              </a:rPr>
              <a:t>Computer Science Club- at lunch and afterschool, in 128A</a:t>
            </a:r>
          </a:p>
          <a:p>
            <a:r>
              <a:rPr lang="en-US" sz="1800" dirty="0">
                <a:solidFill>
                  <a:schemeClr val="bg1"/>
                </a:solidFill>
              </a:rPr>
              <a:t>Salsa and Bachata- at lunch, 136A</a:t>
            </a:r>
            <a:endParaRPr lang="en-US" sz="1700" dirty="0">
              <a:solidFill>
                <a:schemeClr val="bg1"/>
              </a:solidFill>
            </a:endParaRPr>
          </a:p>
          <a:p>
            <a:r>
              <a:rPr lang="en-US" sz="1700" dirty="0">
                <a:solidFill>
                  <a:schemeClr val="bg1"/>
                </a:solidFill>
              </a:rPr>
              <a:t>Library- at lunch, in 232A</a:t>
            </a:r>
          </a:p>
          <a:p>
            <a:r>
              <a:rPr lang="en-US" sz="1700" u="sng" dirty="0">
                <a:solidFill>
                  <a:schemeClr val="bg1"/>
                </a:solidFill>
              </a:rPr>
              <a:t>Friday</a:t>
            </a:r>
          </a:p>
          <a:p>
            <a:r>
              <a:rPr lang="en-US" sz="1700" dirty="0">
                <a:solidFill>
                  <a:schemeClr val="bg1"/>
                </a:solidFill>
              </a:rPr>
              <a:t>Movie Club- at lunch, in 134A</a:t>
            </a:r>
          </a:p>
          <a:p>
            <a:r>
              <a:rPr lang="en-US" sz="1700" dirty="0">
                <a:solidFill>
                  <a:schemeClr val="bg1"/>
                </a:solidFill>
              </a:rPr>
              <a:t>Gay-Straight Alliance- at lunch, in 169c</a:t>
            </a:r>
          </a:p>
          <a:p>
            <a:r>
              <a:rPr lang="en-US" altLang="en-US" sz="1700" dirty="0">
                <a:solidFill>
                  <a:schemeClr val="bg1"/>
                </a:solidFill>
                <a:latin typeface="Aptos" panose="020B0004020202020204" pitchFamily="34" charset="0"/>
              </a:rPr>
              <a:t>Middle School Science Olympiad at lunch, in 245B </a:t>
            </a:r>
          </a:p>
          <a:p>
            <a:r>
              <a:rPr lang="en-US" altLang="en-US" sz="1700" dirty="0">
                <a:solidFill>
                  <a:schemeClr val="bg1"/>
                </a:solidFill>
                <a:latin typeface="Aptos" panose="020B0004020202020204" pitchFamily="34" charset="0"/>
              </a:rPr>
              <a:t>Disney Channel Club- at lunch, in 249B </a:t>
            </a:r>
          </a:p>
          <a:p>
            <a:r>
              <a:rPr lang="en-US" altLang="en-US" sz="1700" dirty="0">
                <a:solidFill>
                  <a:schemeClr val="bg1"/>
                </a:solidFill>
                <a:latin typeface="Aptos" panose="020B0004020202020204" pitchFamily="34" charset="0"/>
              </a:rPr>
              <a:t>Astronomy Club- at lunch, in 247B</a:t>
            </a:r>
          </a:p>
          <a:p>
            <a:r>
              <a:rPr lang="en-US" sz="1800" dirty="0">
                <a:solidFill>
                  <a:schemeClr val="bg1"/>
                </a:solidFill>
              </a:rPr>
              <a:t>Library- at lunch, in 232A</a:t>
            </a:r>
          </a:p>
          <a:p>
            <a:endParaRPr lang="en-US" altLang="en-US" sz="1700" dirty="0">
              <a:solidFill>
                <a:srgbClr val="FFFFFF"/>
              </a:solidFill>
              <a:latin typeface="Arial" panose="020B0604020202020204" pitchFamily="34" charset="0"/>
            </a:endParaRPr>
          </a:p>
          <a:p>
            <a:endParaRPr lang="en-US" sz="1700" dirty="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8.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TotalTime>
  <Words>2281</Words>
  <Application>Microsoft Office PowerPoint</Application>
  <PresentationFormat>Widescreen</PresentationFormat>
  <Paragraphs>333</Paragraphs>
  <Slides>48</Slides>
  <Notes>2</Notes>
  <HiddenSlides>0</HiddenSlides>
  <MMClips>0</MMClips>
  <ScaleCrop>false</ScaleCrop>
  <HeadingPairs>
    <vt:vector size="6" baseType="variant">
      <vt:variant>
        <vt:lpstr>Fonts Used</vt:lpstr>
      </vt:variant>
      <vt:variant>
        <vt:i4>29</vt:i4>
      </vt:variant>
      <vt:variant>
        <vt:lpstr>Theme</vt:lpstr>
      </vt:variant>
      <vt:variant>
        <vt:i4>19</vt:i4>
      </vt:variant>
      <vt:variant>
        <vt:lpstr>Slide Titles</vt:lpstr>
      </vt:variant>
      <vt:variant>
        <vt:i4>48</vt:i4>
      </vt:variant>
    </vt:vector>
  </HeadingPairs>
  <TitlesOfParts>
    <vt:vector size="96" baseType="lpstr">
      <vt:lpstr>Alasassy Caps</vt:lpstr>
      <vt:lpstr>Algerian</vt:lpstr>
      <vt:lpstr>Aller</vt:lpstr>
      <vt:lpstr>Aptos</vt:lpstr>
      <vt:lpstr>Aptos Display</vt:lpstr>
      <vt:lpstr>Aptos Narrow</vt:lpstr>
      <vt:lpstr>Arial</vt:lpstr>
      <vt:lpstr>Arial Black</vt:lpstr>
      <vt:lpstr>Arial Nova</vt:lpstr>
      <vt:lpstr>Bookman Old Style</vt:lpstr>
      <vt:lpstr>Calibri</vt:lpstr>
      <vt:lpstr>Calibri Light</vt:lpstr>
      <vt:lpstr>Calisto MT</vt:lpstr>
      <vt:lpstr>Canva Sans Bold</vt:lpstr>
      <vt:lpstr>Courier New</vt:lpstr>
      <vt:lpstr>Georgia</vt:lpstr>
      <vt:lpstr>Gill Sans Nova</vt:lpstr>
      <vt:lpstr>Grandview Display</vt:lpstr>
      <vt:lpstr>Modern Love</vt:lpstr>
      <vt:lpstr>Mystical Woods Rough Script</vt:lpstr>
      <vt:lpstr>Neue Haas Grotesk Text Pro</vt:lpstr>
      <vt:lpstr>Open sans</vt:lpstr>
      <vt:lpstr>Rockwell</vt:lpstr>
      <vt:lpstr>Segoe UI</vt:lpstr>
      <vt:lpstr>The Hand</vt:lpstr>
      <vt:lpstr>Times New Roman</vt:lpstr>
      <vt:lpstr>Trebuchet MS</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7_Office Theme</vt:lpstr>
      <vt:lpstr>ChronicleVTI</vt:lpstr>
      <vt:lpstr>6_office theme</vt:lpstr>
      <vt:lpstr>4_Office Theme</vt:lpstr>
      <vt:lpstr>MinimalXOVTI</vt:lpstr>
      <vt:lpstr>VanillaVTI</vt:lpstr>
      <vt:lpstr>12_Office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PACK A  SHOEBOX!</vt:lpstr>
      <vt:lpstr>PowerPoint Presentation</vt:lpstr>
      <vt:lpstr> Mr. Kyryliw’s US History EOC Prep Sessions</vt:lpstr>
      <vt:lpstr>PowerPoint Presentation</vt:lpstr>
      <vt:lpstr>PowerPoint Presentation</vt:lpstr>
      <vt:lpstr>PowerPoint Presentation</vt:lpstr>
      <vt:lpstr>PowerPoint Presentation</vt:lpstr>
      <vt:lpstr>PowerPoint Presentation</vt:lpstr>
      <vt:lpstr>PowerPoint Presentation</vt:lpstr>
      <vt:lpstr>Florida Polytech University will be on campus on Nov. 4th!</vt:lpstr>
      <vt:lpstr>Visit IRSC on Nov. 6th!</vt:lpstr>
      <vt:lpstr>PowerPoint Presentation</vt:lpstr>
      <vt:lpstr>CHESS CLUB!</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3</cp:revision>
  <dcterms:created xsi:type="dcterms:W3CDTF">2023-08-06T12:12:54Z</dcterms:created>
  <dcterms:modified xsi:type="dcterms:W3CDTF">2025-11-03T13:20:29Z</dcterms:modified>
</cp:coreProperties>
</file>